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695283553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9892bdf4a44208"/>
  </p:sldMasterIdLst>
  <p:sldIdLst>
    <p:sldId xmlns:r="http://schemas.openxmlformats.org/officeDocument/2006/relationships" id="256" r:id="R627a38d01004423b"/>
    <p:sldId xmlns:r="http://schemas.openxmlformats.org/officeDocument/2006/relationships" id="257" r:id="R2d7ede16d998426c"/>
    <p:sldId xmlns:r="http://schemas.openxmlformats.org/officeDocument/2006/relationships" id="258" r:id="R5890b6b1a8b84c50"/>
    <p:sldId xmlns:r="http://schemas.openxmlformats.org/officeDocument/2006/relationships" id="259" r:id="Rc186d0b4f7d34024"/>
    <p:sldId xmlns:r="http://schemas.openxmlformats.org/officeDocument/2006/relationships" id="260" r:id="R52bb4a7f827d4b6f"/>
    <p:sldId xmlns:r="http://schemas.openxmlformats.org/officeDocument/2006/relationships" id="261" r:id="R11b733e8ade84ff6"/>
    <p:sldId xmlns:r="http://schemas.openxmlformats.org/officeDocument/2006/relationships" id="262" r:id="Red84bd9a2010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892bdf4a44208" /><Relationship Type="http://schemas.openxmlformats.org/officeDocument/2006/relationships/slide" Target="/ppt/slides/slide1.xml" Id="R627a38d01004423b" /><Relationship Type="http://schemas.openxmlformats.org/officeDocument/2006/relationships/slide" Target="/ppt/slides/slide2.xml" Id="R2d7ede16d998426c" /><Relationship Type="http://schemas.openxmlformats.org/officeDocument/2006/relationships/slide" Target="/ppt/slides/slide3.xml" Id="R5890b6b1a8b84c50" /><Relationship Type="http://schemas.openxmlformats.org/officeDocument/2006/relationships/slide" Target="/ppt/slides/slide4.xml" Id="Rc186d0b4f7d34024" /><Relationship Type="http://schemas.openxmlformats.org/officeDocument/2006/relationships/slide" Target="/ppt/slides/slide5.xml" Id="R52bb4a7f827d4b6f" /><Relationship Type="http://schemas.openxmlformats.org/officeDocument/2006/relationships/slide" Target="/ppt/slides/slide6.xml" Id="R11b733e8ade84ff6" /><Relationship Type="http://schemas.openxmlformats.org/officeDocument/2006/relationships/slide" Target="/ppt/slides/slide7.xml" Id="Red84bd9a2010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2905a298d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bc152b484d6b" /><Relationship Type="http://schemas.openxmlformats.org/officeDocument/2006/relationships/theme" Target="/ppt/slideMasters/theme/theme1.xml" Id="R31b687efdb57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8bc152b48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c1bdd5e92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512a6812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7f222dff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ade125c8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265e8538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4eaba0fb444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89f949bd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−7 698 683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84 584 087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988 160 758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1 061 995 427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PROBITY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HATLESKOG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975 925 048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JACO INVEST AS</a:t>
            </a:r>
          </a:p>
        </p:txBody>
      </p:sp>
    </p:spTree>
  </p:cSld>
  <p:clrMapOvr>
    <a:masterClrMapping xmlns:a="http://schemas.openxmlformats.org/drawingml/2006/main"/>
  </p:clrMapOvr>
</p:sld>
</file>