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4fba36643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137fbef5b45d5"/>
  </p:sldMasterIdLst>
  <p:sldIdLst>
    <p:sldId xmlns:r="http://schemas.openxmlformats.org/officeDocument/2006/relationships" id="256" r:id="R663c0e8e48544b26"/>
    <p:sldId xmlns:r="http://schemas.openxmlformats.org/officeDocument/2006/relationships" id="257" r:id="R847043d73dc24966"/>
    <p:sldId xmlns:r="http://schemas.openxmlformats.org/officeDocument/2006/relationships" id="258" r:id="R608d335a0ea641cc"/>
    <p:sldId xmlns:r="http://schemas.openxmlformats.org/officeDocument/2006/relationships" id="259" r:id="Rc3adbfc0d39f4fcb"/>
    <p:sldId xmlns:r="http://schemas.openxmlformats.org/officeDocument/2006/relationships" id="260" r:id="R17713bfd1e064129"/>
    <p:sldId xmlns:r="http://schemas.openxmlformats.org/officeDocument/2006/relationships" id="261" r:id="Rd2b940ef85ce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137fbef5b45d5" /><Relationship Type="http://schemas.openxmlformats.org/officeDocument/2006/relationships/slide" Target="/ppt/slides/slide1.xml" Id="R663c0e8e48544b26" /><Relationship Type="http://schemas.openxmlformats.org/officeDocument/2006/relationships/slide" Target="/ppt/slides/slide2.xml" Id="R847043d73dc24966" /><Relationship Type="http://schemas.openxmlformats.org/officeDocument/2006/relationships/slide" Target="/ppt/slides/slide3.xml" Id="R608d335a0ea641cc" /><Relationship Type="http://schemas.openxmlformats.org/officeDocument/2006/relationships/slide" Target="/ppt/slides/slide4.xml" Id="Rc3adbfc0d39f4fcb" /><Relationship Type="http://schemas.openxmlformats.org/officeDocument/2006/relationships/slide" Target="/ppt/slides/slide5.xml" Id="R17713bfd1e064129" /><Relationship Type="http://schemas.openxmlformats.org/officeDocument/2006/relationships/slide" Target="/ppt/slides/slide6.xml" Id="Rd2b940ef85ce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03f6b7ef0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0e948ccba4630" /><Relationship Type="http://schemas.openxmlformats.org/officeDocument/2006/relationships/theme" Target="/ppt/slideMasters/theme/theme1.xml" Id="Rfcb131a1385a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0e948ccba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9edd4d0bd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5102b0f54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17b44f635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2c7c6ce12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6a6e22dc947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30eef9859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REMIDT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REMIDT IKS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436 170 395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13 803 931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130 018 452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497 867 625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48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975 936 333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REMIDT IKS</a:t>
            </a:r>
          </a:p>
        </p:txBody>
      </p:sp>
    </p:spTree>
  </p:cSld>
  <p:clrMapOvr>
    <a:masterClrMapping xmlns:a="http://schemas.openxmlformats.org/drawingml/2006/main"/>
  </p:clrMapOvr>
</p:sld>
</file>