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c514b6988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b03fbf9fe4a6e"/>
  </p:sldMasterIdLst>
  <p:sldIdLst>
    <p:sldId xmlns:r="http://schemas.openxmlformats.org/officeDocument/2006/relationships" id="256" r:id="Rdddeb244b4d9496d"/>
    <p:sldId xmlns:r="http://schemas.openxmlformats.org/officeDocument/2006/relationships" id="257" r:id="Rc86a7541076e4f90"/>
    <p:sldId xmlns:r="http://schemas.openxmlformats.org/officeDocument/2006/relationships" id="258" r:id="Rafe242b571924a4e"/>
    <p:sldId xmlns:r="http://schemas.openxmlformats.org/officeDocument/2006/relationships" id="259" r:id="R4f0a9588a91149c8"/>
    <p:sldId xmlns:r="http://schemas.openxmlformats.org/officeDocument/2006/relationships" id="260" r:id="Rdd87560c65d24d60"/>
    <p:sldId xmlns:r="http://schemas.openxmlformats.org/officeDocument/2006/relationships" id="261" r:id="R2786bef969a840c0"/>
    <p:sldId xmlns:r="http://schemas.openxmlformats.org/officeDocument/2006/relationships" id="262" r:id="Rebd197aed3bc44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b03fbf9fe4a6e" /><Relationship Type="http://schemas.openxmlformats.org/officeDocument/2006/relationships/slide" Target="/ppt/slides/slide1.xml" Id="Rdddeb244b4d9496d" /><Relationship Type="http://schemas.openxmlformats.org/officeDocument/2006/relationships/slide" Target="/ppt/slides/slide2.xml" Id="Rc86a7541076e4f90" /><Relationship Type="http://schemas.openxmlformats.org/officeDocument/2006/relationships/slide" Target="/ppt/slides/slide3.xml" Id="Rafe242b571924a4e" /><Relationship Type="http://schemas.openxmlformats.org/officeDocument/2006/relationships/slide" Target="/ppt/slides/slide4.xml" Id="R4f0a9588a91149c8" /><Relationship Type="http://schemas.openxmlformats.org/officeDocument/2006/relationships/slide" Target="/ppt/slides/slide5.xml" Id="Rdd87560c65d24d60" /><Relationship Type="http://schemas.openxmlformats.org/officeDocument/2006/relationships/slide" Target="/ppt/slides/slide6.xml" Id="R2786bef969a840c0" /><Relationship Type="http://schemas.openxmlformats.org/officeDocument/2006/relationships/slide" Target="/ppt/slides/slide7.xml" Id="Rebd197aed3bc44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b403fac25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779ce37574c2d" /><Relationship Type="http://schemas.openxmlformats.org/officeDocument/2006/relationships/theme" Target="/ppt/slideMasters/theme/theme1.xml" Id="Ra6347cf6e516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779ce3757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fad7ec65a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6015de1346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6c81c6eed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2ee3f3411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5768ca5ba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c2a5425bd45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59b19fba4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ZIRCONIA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ZIRCONIA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3 620 154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21 007 431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THORMODSEN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 INVEST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08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thorleif.thormodsen@zirconia.no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www.zirconia.no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975 947 475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