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dca9e919f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d6729d46f400b"/>
  </p:sldMasterIdLst>
  <p:sldIdLst>
    <p:sldId xmlns:r="http://schemas.openxmlformats.org/officeDocument/2006/relationships" id="256" r:id="R9f9ae97df83244ad"/>
    <p:sldId xmlns:r="http://schemas.openxmlformats.org/officeDocument/2006/relationships" id="257" r:id="R61aa40edc9f04a6c"/>
    <p:sldId xmlns:r="http://schemas.openxmlformats.org/officeDocument/2006/relationships" id="258" r:id="R312ab39d1c784d25"/>
    <p:sldId xmlns:r="http://schemas.openxmlformats.org/officeDocument/2006/relationships" id="259" r:id="R87296ea914214edd"/>
    <p:sldId xmlns:r="http://schemas.openxmlformats.org/officeDocument/2006/relationships" id="260" r:id="R384545d1cd6d4242"/>
    <p:sldId xmlns:r="http://schemas.openxmlformats.org/officeDocument/2006/relationships" id="261" r:id="R4c8567a970194eea"/>
    <p:sldId xmlns:r="http://schemas.openxmlformats.org/officeDocument/2006/relationships" id="262" r:id="Rd86ca83f6e65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d6729d46f400b" /><Relationship Type="http://schemas.openxmlformats.org/officeDocument/2006/relationships/slide" Target="/ppt/slides/slide1.xml" Id="R9f9ae97df83244ad" /><Relationship Type="http://schemas.openxmlformats.org/officeDocument/2006/relationships/slide" Target="/ppt/slides/slide2.xml" Id="R61aa40edc9f04a6c" /><Relationship Type="http://schemas.openxmlformats.org/officeDocument/2006/relationships/slide" Target="/ppt/slides/slide3.xml" Id="R312ab39d1c784d25" /><Relationship Type="http://schemas.openxmlformats.org/officeDocument/2006/relationships/slide" Target="/ppt/slides/slide4.xml" Id="R87296ea914214edd" /><Relationship Type="http://schemas.openxmlformats.org/officeDocument/2006/relationships/slide" Target="/ppt/slides/slide5.xml" Id="R384545d1cd6d4242" /><Relationship Type="http://schemas.openxmlformats.org/officeDocument/2006/relationships/slide" Target="/ppt/slides/slide6.xml" Id="R4c8567a970194eea" /><Relationship Type="http://schemas.openxmlformats.org/officeDocument/2006/relationships/slide" Target="/ppt/slides/slide7.xml" Id="Rd86ca83f6e65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8f95d5b31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f64c14214237" /><Relationship Type="http://schemas.openxmlformats.org/officeDocument/2006/relationships/theme" Target="/ppt/slideMasters/theme/theme1.xml" Id="R551b2b6c38c3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cf64c1421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33aa1f11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9354a084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12dc0726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1c27da12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3e4a4d94d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f7ce07d2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beac2870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TECHNICRAFT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TECHNICRAFT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DORTHEA ODLAND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KNUTSEN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Krebsv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83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975 949 958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TECHNICRAFT AS</a:t>
            </a:r>
          </a:p>
        </p:txBody>
      </p:sp>
    </p:spTree>
  </p:cSld>
  <p:clrMapOvr>
    <a:masterClrMapping xmlns:a="http://schemas.openxmlformats.org/drawingml/2006/main"/>
  </p:clrMapOvr>
</p:sld>
</file>