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bbbc7479f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6ada957854a02"/>
  </p:sldMasterIdLst>
  <p:sldIdLst>
    <p:sldId xmlns:r="http://schemas.openxmlformats.org/officeDocument/2006/relationships" id="256" r:id="R24793c6d6dac4b5c"/>
    <p:sldId xmlns:r="http://schemas.openxmlformats.org/officeDocument/2006/relationships" id="257" r:id="R918544b3bb974650"/>
    <p:sldId xmlns:r="http://schemas.openxmlformats.org/officeDocument/2006/relationships" id="258" r:id="Rfe6d09e265254f75"/>
    <p:sldId xmlns:r="http://schemas.openxmlformats.org/officeDocument/2006/relationships" id="259" r:id="R4b92e2a9a36940e2"/>
    <p:sldId xmlns:r="http://schemas.openxmlformats.org/officeDocument/2006/relationships" id="260" r:id="R96bc47587d4d42f1"/>
    <p:sldId xmlns:r="http://schemas.openxmlformats.org/officeDocument/2006/relationships" id="261" r:id="R148f51fc48ad4f11"/>
    <p:sldId xmlns:r="http://schemas.openxmlformats.org/officeDocument/2006/relationships" id="262" r:id="R7f3997d04e46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6ada957854a02" /><Relationship Type="http://schemas.openxmlformats.org/officeDocument/2006/relationships/slide" Target="/ppt/slides/slide1.xml" Id="R24793c6d6dac4b5c" /><Relationship Type="http://schemas.openxmlformats.org/officeDocument/2006/relationships/slide" Target="/ppt/slides/slide2.xml" Id="R918544b3bb974650" /><Relationship Type="http://schemas.openxmlformats.org/officeDocument/2006/relationships/slide" Target="/ppt/slides/slide3.xml" Id="Rfe6d09e265254f75" /><Relationship Type="http://schemas.openxmlformats.org/officeDocument/2006/relationships/slide" Target="/ppt/slides/slide4.xml" Id="R4b92e2a9a36940e2" /><Relationship Type="http://schemas.openxmlformats.org/officeDocument/2006/relationships/slide" Target="/ppt/slides/slide5.xml" Id="R96bc47587d4d42f1" /><Relationship Type="http://schemas.openxmlformats.org/officeDocument/2006/relationships/slide" Target="/ppt/slides/slide6.xml" Id="R148f51fc48ad4f11" /><Relationship Type="http://schemas.openxmlformats.org/officeDocument/2006/relationships/slide" Target="/ppt/slides/slide7.xml" Id="R7f3997d04e46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e00e81018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de6c70f414b28" /><Relationship Type="http://schemas.openxmlformats.org/officeDocument/2006/relationships/theme" Target="/ppt/slideMasters/theme/theme1.xml" Id="R3564730fb396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de6c70f41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063ee134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56798240f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e2bab342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026ca64347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4e649adb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34a41c705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2eb7aa0e747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