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ff1fb21d4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b8047f11e40c1"/>
  </p:sldMasterIdLst>
  <p:sldIdLst>
    <p:sldId xmlns:r="http://schemas.openxmlformats.org/officeDocument/2006/relationships" id="256" r:id="Rbde7a55cf0984124"/>
    <p:sldId xmlns:r="http://schemas.openxmlformats.org/officeDocument/2006/relationships" id="257" r:id="R76f1390424114986"/>
    <p:sldId xmlns:r="http://schemas.openxmlformats.org/officeDocument/2006/relationships" id="258" r:id="R9dffd49e9e0e417b"/>
    <p:sldId xmlns:r="http://schemas.openxmlformats.org/officeDocument/2006/relationships" id="259" r:id="R80e7f2e4316e42ca"/>
    <p:sldId xmlns:r="http://schemas.openxmlformats.org/officeDocument/2006/relationships" id="260" r:id="R6a38c0e2b3ec4f5d"/>
    <p:sldId xmlns:r="http://schemas.openxmlformats.org/officeDocument/2006/relationships" id="261" r:id="Rc9e37fec75cc4fef"/>
    <p:sldId xmlns:r="http://schemas.openxmlformats.org/officeDocument/2006/relationships" id="262" r:id="Rb3053f86e76b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b8047f11e40c1" /><Relationship Type="http://schemas.openxmlformats.org/officeDocument/2006/relationships/slide" Target="/ppt/slides/slide1.xml" Id="Rbde7a55cf0984124" /><Relationship Type="http://schemas.openxmlformats.org/officeDocument/2006/relationships/slide" Target="/ppt/slides/slide2.xml" Id="R76f1390424114986" /><Relationship Type="http://schemas.openxmlformats.org/officeDocument/2006/relationships/slide" Target="/ppt/slides/slide3.xml" Id="R9dffd49e9e0e417b" /><Relationship Type="http://schemas.openxmlformats.org/officeDocument/2006/relationships/slide" Target="/ppt/slides/slide4.xml" Id="R80e7f2e4316e42ca" /><Relationship Type="http://schemas.openxmlformats.org/officeDocument/2006/relationships/slide" Target="/ppt/slides/slide5.xml" Id="R6a38c0e2b3ec4f5d" /><Relationship Type="http://schemas.openxmlformats.org/officeDocument/2006/relationships/slide" Target="/ppt/slides/slide6.xml" Id="Rc9e37fec75cc4fef" /><Relationship Type="http://schemas.openxmlformats.org/officeDocument/2006/relationships/slide" Target="/ppt/slides/slide7.xml" Id="Rb3053f86e76b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fe8c780f9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df72f1a743ad" /><Relationship Type="http://schemas.openxmlformats.org/officeDocument/2006/relationships/theme" Target="/ppt/slideMasters/theme/theme1.xml" Id="R54e319b24af8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2df72f1a7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47f9a437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88881ea0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d0b7a081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cee226a11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d9eb23fb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74b62f33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9e978d05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THORSHEIM  –  89,1 %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THORSHEIM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GUDRUN THORSHEIM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