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3793beada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0429174c6e4291"/>
  </p:sldMasterIdLst>
  <p:sldIdLst>
    <p:sldId xmlns:r="http://schemas.openxmlformats.org/officeDocument/2006/relationships" id="256" r:id="R2790ef30eb584f12"/>
    <p:sldId xmlns:r="http://schemas.openxmlformats.org/officeDocument/2006/relationships" id="257" r:id="Re8791f5da4804e49"/>
    <p:sldId xmlns:r="http://schemas.openxmlformats.org/officeDocument/2006/relationships" id="258" r:id="R343251b7932346de"/>
    <p:sldId xmlns:r="http://schemas.openxmlformats.org/officeDocument/2006/relationships" id="259" r:id="R11957bb88eec4346"/>
    <p:sldId xmlns:r="http://schemas.openxmlformats.org/officeDocument/2006/relationships" id="260" r:id="R75fdda47572d4460"/>
    <p:sldId xmlns:r="http://schemas.openxmlformats.org/officeDocument/2006/relationships" id="261" r:id="Rce742669da6d4881"/>
    <p:sldId xmlns:r="http://schemas.openxmlformats.org/officeDocument/2006/relationships" id="262" r:id="R9d5499ce0dfd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429174c6e4291" /><Relationship Type="http://schemas.openxmlformats.org/officeDocument/2006/relationships/slide" Target="/ppt/slides/slide1.xml" Id="R2790ef30eb584f12" /><Relationship Type="http://schemas.openxmlformats.org/officeDocument/2006/relationships/slide" Target="/ppt/slides/slide2.xml" Id="Re8791f5da4804e49" /><Relationship Type="http://schemas.openxmlformats.org/officeDocument/2006/relationships/slide" Target="/ppt/slides/slide3.xml" Id="R343251b7932346de" /><Relationship Type="http://schemas.openxmlformats.org/officeDocument/2006/relationships/slide" Target="/ppt/slides/slide4.xml" Id="R11957bb88eec4346" /><Relationship Type="http://schemas.openxmlformats.org/officeDocument/2006/relationships/slide" Target="/ppt/slides/slide5.xml" Id="R75fdda47572d4460" /><Relationship Type="http://schemas.openxmlformats.org/officeDocument/2006/relationships/slide" Target="/ppt/slides/slide6.xml" Id="Rce742669da6d4881" /><Relationship Type="http://schemas.openxmlformats.org/officeDocument/2006/relationships/slide" Target="/ppt/slides/slide7.xml" Id="R9d5499ce0dfd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bab26f888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4d39e7764c04" /><Relationship Type="http://schemas.openxmlformats.org/officeDocument/2006/relationships/theme" Target="/ppt/slideMasters/theme/theme1.xml" Id="Rdb9dc54802f2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84d39e776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9fc74f839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baa54628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ebdccacc3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ad84c84c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e8bc5e74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f53c38ea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2b7c642d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