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5b8ebaa9ebe443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49e622e401f4ecc"/>
  </p:sldMasterIdLst>
  <p:sldIdLst>
    <p:sldId xmlns:r="http://schemas.openxmlformats.org/officeDocument/2006/relationships" id="256" r:id="R6281f2a7e1454c90"/>
    <p:sldId xmlns:r="http://schemas.openxmlformats.org/officeDocument/2006/relationships" id="257" r:id="R126a0f7c559e42b5"/>
    <p:sldId xmlns:r="http://schemas.openxmlformats.org/officeDocument/2006/relationships" id="258" r:id="R1f1608026ee54528"/>
    <p:sldId xmlns:r="http://schemas.openxmlformats.org/officeDocument/2006/relationships" id="259" r:id="R3555d8766e084984"/>
    <p:sldId xmlns:r="http://schemas.openxmlformats.org/officeDocument/2006/relationships" id="260" r:id="R162038b3c8674ae5"/>
    <p:sldId xmlns:r="http://schemas.openxmlformats.org/officeDocument/2006/relationships" id="261" r:id="R225427a9f1074525"/>
    <p:sldId xmlns:r="http://schemas.openxmlformats.org/officeDocument/2006/relationships" id="262" r:id="R1006bd8496e74ef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49e622e401f4ecc" /><Relationship Type="http://schemas.openxmlformats.org/officeDocument/2006/relationships/slide" Target="/ppt/slides/slide1.xml" Id="R6281f2a7e1454c90" /><Relationship Type="http://schemas.openxmlformats.org/officeDocument/2006/relationships/slide" Target="/ppt/slides/slide2.xml" Id="R126a0f7c559e42b5" /><Relationship Type="http://schemas.openxmlformats.org/officeDocument/2006/relationships/slide" Target="/ppt/slides/slide3.xml" Id="R1f1608026ee54528" /><Relationship Type="http://schemas.openxmlformats.org/officeDocument/2006/relationships/slide" Target="/ppt/slides/slide4.xml" Id="R3555d8766e084984" /><Relationship Type="http://schemas.openxmlformats.org/officeDocument/2006/relationships/slide" Target="/ppt/slides/slide5.xml" Id="R162038b3c8674ae5" /><Relationship Type="http://schemas.openxmlformats.org/officeDocument/2006/relationships/slide" Target="/ppt/slides/slide6.xml" Id="R225427a9f1074525" /><Relationship Type="http://schemas.openxmlformats.org/officeDocument/2006/relationships/slide" Target="/ppt/slides/slide7.xml" Id="R1006bd8496e74ef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a6e6ceb3793430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6a284be2b64c61" /><Relationship Type="http://schemas.openxmlformats.org/officeDocument/2006/relationships/theme" Target="/ppt/slideMasters/theme/theme1.xml" Id="R7c291120485d43c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16a284be2b64c6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9d4459dc09429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182e54b91c455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ac530e39c0480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924d25e4fb445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4443ea9104443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c1874a4314468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b7ddee362f4e4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GRÅBREK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GRÅBREK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GRÅBREK HOLDING AS ble etablert [år] og holder til i Stjørdal.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GRÅBREK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GRÅBREK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GRÅBREK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−27 169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537 809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196 712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2 157 911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GRÅBREK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ODDFRID GURI BJERVE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GRÅBREK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Vassbygdvegen 104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7512 Stjørdal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975 984 133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GRÅBREK HOLDING AS</a:t>
            </a:r>
          </a:p>
        </p:txBody>
      </p:sp>
    </p:spTree>
  </p:cSld>
  <p:clrMapOvr>
    <a:masterClrMapping xmlns:a="http://schemas.openxmlformats.org/drawingml/2006/main"/>
  </p:clrMapOvr>
</p:sld>
</file>