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1f43a365c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348ebad584052"/>
  </p:sldMasterIdLst>
  <p:sldIdLst>
    <p:sldId xmlns:r="http://schemas.openxmlformats.org/officeDocument/2006/relationships" id="256" r:id="Rcc691b87d6a949c6"/>
    <p:sldId xmlns:r="http://schemas.openxmlformats.org/officeDocument/2006/relationships" id="257" r:id="R39551ab6a8144a33"/>
    <p:sldId xmlns:r="http://schemas.openxmlformats.org/officeDocument/2006/relationships" id="258" r:id="R3c9d9e1075de4ecf"/>
    <p:sldId xmlns:r="http://schemas.openxmlformats.org/officeDocument/2006/relationships" id="259" r:id="R818ee002bc434976"/>
    <p:sldId xmlns:r="http://schemas.openxmlformats.org/officeDocument/2006/relationships" id="260" r:id="Rdc39065625e6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348ebad584052" /><Relationship Type="http://schemas.openxmlformats.org/officeDocument/2006/relationships/slide" Target="/ppt/slides/slide1.xml" Id="Rcc691b87d6a949c6" /><Relationship Type="http://schemas.openxmlformats.org/officeDocument/2006/relationships/slide" Target="/ppt/slides/slide2.xml" Id="R39551ab6a8144a33" /><Relationship Type="http://schemas.openxmlformats.org/officeDocument/2006/relationships/slide" Target="/ppt/slides/slide3.xml" Id="R3c9d9e1075de4ecf" /><Relationship Type="http://schemas.openxmlformats.org/officeDocument/2006/relationships/slide" Target="/ppt/slides/slide4.xml" Id="R818ee002bc434976" /><Relationship Type="http://schemas.openxmlformats.org/officeDocument/2006/relationships/slide" Target="/ppt/slides/slide5.xml" Id="Rdc39065625e6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56b28c90f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a3fb955f44af" /><Relationship Type="http://schemas.openxmlformats.org/officeDocument/2006/relationships/theme" Target="/ppt/slideMasters/theme/theme1.xml" Id="Rb61c795abc09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6a3fb955f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4a160e85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a1397e791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7b9055ee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d0c915e48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c0155aba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AVD.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AVD.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AVD. TROMSØ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AVD.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AVD.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AVD.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66 60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tromso@folkehjelp.no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www.folkehjelp.no/tromso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976 017 005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AVD. TROMSØ</a:t>
            </a:r>
          </a:p>
        </p:txBody>
      </p:sp>
    </p:spTree>
  </p:cSld>
  <p:clrMapOvr>
    <a:masterClrMapping xmlns:a="http://schemas.openxmlformats.org/drawingml/2006/main"/>
  </p:clrMapOvr>
</p:sld>
</file>