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c5e1c22d8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2ebbb1674428c"/>
  </p:sldMasterIdLst>
  <p:sldIdLst>
    <p:sldId xmlns:r="http://schemas.openxmlformats.org/officeDocument/2006/relationships" id="256" r:id="Rbd79369d86e84acc"/>
    <p:sldId xmlns:r="http://schemas.openxmlformats.org/officeDocument/2006/relationships" id="257" r:id="R1e7ff922b3214085"/>
    <p:sldId xmlns:r="http://schemas.openxmlformats.org/officeDocument/2006/relationships" id="258" r:id="R20fdf78481264ee8"/>
    <p:sldId xmlns:r="http://schemas.openxmlformats.org/officeDocument/2006/relationships" id="259" r:id="Re0041b8a02b942b5"/>
    <p:sldId xmlns:r="http://schemas.openxmlformats.org/officeDocument/2006/relationships" id="260" r:id="R35ce9d8ab1d443e9"/>
    <p:sldId xmlns:r="http://schemas.openxmlformats.org/officeDocument/2006/relationships" id="261" r:id="Rfc725e73ffc449b5"/>
    <p:sldId xmlns:r="http://schemas.openxmlformats.org/officeDocument/2006/relationships" id="262" r:id="Rc94673383e9d45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2ebbb1674428c" /><Relationship Type="http://schemas.openxmlformats.org/officeDocument/2006/relationships/slide" Target="/ppt/slides/slide1.xml" Id="Rbd79369d86e84acc" /><Relationship Type="http://schemas.openxmlformats.org/officeDocument/2006/relationships/slide" Target="/ppt/slides/slide2.xml" Id="R1e7ff922b3214085" /><Relationship Type="http://schemas.openxmlformats.org/officeDocument/2006/relationships/slide" Target="/ppt/slides/slide3.xml" Id="R20fdf78481264ee8" /><Relationship Type="http://schemas.openxmlformats.org/officeDocument/2006/relationships/slide" Target="/ppt/slides/slide4.xml" Id="Re0041b8a02b942b5" /><Relationship Type="http://schemas.openxmlformats.org/officeDocument/2006/relationships/slide" Target="/ppt/slides/slide5.xml" Id="R35ce9d8ab1d443e9" /><Relationship Type="http://schemas.openxmlformats.org/officeDocument/2006/relationships/slide" Target="/ppt/slides/slide6.xml" Id="Rfc725e73ffc449b5" /><Relationship Type="http://schemas.openxmlformats.org/officeDocument/2006/relationships/slide" Target="/ppt/slides/slide7.xml" Id="Rc94673383e9d45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2e4207123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c40d7a7154ad5" /><Relationship Type="http://schemas.openxmlformats.org/officeDocument/2006/relationships/theme" Target="/ppt/slideMasters/theme/theme1.xml" Id="R91780f8e5785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0c40d7a715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5191c4f07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6c3dea40c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ab94514a46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c3e262ff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c5e461f8f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51e55706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b5fab497048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HAGEN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77 016 034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3 643 238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3 090 880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20 565 766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PANTHEON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80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