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262b62436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5494442f44c97"/>
  </p:sldMasterIdLst>
  <p:sldIdLst>
    <p:sldId xmlns:r="http://schemas.openxmlformats.org/officeDocument/2006/relationships" id="256" r:id="R4654a8cd6cc34bbd"/>
    <p:sldId xmlns:r="http://schemas.openxmlformats.org/officeDocument/2006/relationships" id="257" r:id="R1c7c25fcd3c54110"/>
    <p:sldId xmlns:r="http://schemas.openxmlformats.org/officeDocument/2006/relationships" id="258" r:id="R1b88d67d71f74bdd"/>
    <p:sldId xmlns:r="http://schemas.openxmlformats.org/officeDocument/2006/relationships" id="259" r:id="R477b1dfb52c64f09"/>
    <p:sldId xmlns:r="http://schemas.openxmlformats.org/officeDocument/2006/relationships" id="260" r:id="R8b6bc348e89c47f0"/>
    <p:sldId xmlns:r="http://schemas.openxmlformats.org/officeDocument/2006/relationships" id="261" r:id="R1ca75c7af7944304"/>
    <p:sldId xmlns:r="http://schemas.openxmlformats.org/officeDocument/2006/relationships" id="262" r:id="R768cd0ab7d47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5494442f44c97" /><Relationship Type="http://schemas.openxmlformats.org/officeDocument/2006/relationships/slide" Target="/ppt/slides/slide1.xml" Id="R4654a8cd6cc34bbd" /><Relationship Type="http://schemas.openxmlformats.org/officeDocument/2006/relationships/slide" Target="/ppt/slides/slide2.xml" Id="R1c7c25fcd3c54110" /><Relationship Type="http://schemas.openxmlformats.org/officeDocument/2006/relationships/slide" Target="/ppt/slides/slide3.xml" Id="R1b88d67d71f74bdd" /><Relationship Type="http://schemas.openxmlformats.org/officeDocument/2006/relationships/slide" Target="/ppt/slides/slide4.xml" Id="R477b1dfb52c64f09" /><Relationship Type="http://schemas.openxmlformats.org/officeDocument/2006/relationships/slide" Target="/ppt/slides/slide5.xml" Id="R8b6bc348e89c47f0" /><Relationship Type="http://schemas.openxmlformats.org/officeDocument/2006/relationships/slide" Target="/ppt/slides/slide6.xml" Id="R1ca75c7af7944304" /><Relationship Type="http://schemas.openxmlformats.org/officeDocument/2006/relationships/slide" Target="/ppt/slides/slide7.xml" Id="R768cd0ab7d47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adee8d21d41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6383ee21040f4" /><Relationship Type="http://schemas.openxmlformats.org/officeDocument/2006/relationships/theme" Target="/ppt/slideMasters/theme/theme1.xml" Id="R0f9be72e8d1e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c6383ee210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47e25d09d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8cdd3efb8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f535388a9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de6b9502d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a77ae445c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b0df4a19a4e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9ce424db34a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32 489 761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JANE HENNIE SANDVIK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27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