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178fe0d42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c72253cbb44b7"/>
  </p:sldMasterIdLst>
  <p:sldIdLst>
    <p:sldId xmlns:r="http://schemas.openxmlformats.org/officeDocument/2006/relationships" id="256" r:id="R78f6f4e38f224cd1"/>
    <p:sldId xmlns:r="http://schemas.openxmlformats.org/officeDocument/2006/relationships" id="257" r:id="R53d77b9185c24d08"/>
    <p:sldId xmlns:r="http://schemas.openxmlformats.org/officeDocument/2006/relationships" id="258" r:id="R209aaf65e03b457c"/>
    <p:sldId xmlns:r="http://schemas.openxmlformats.org/officeDocument/2006/relationships" id="259" r:id="R48288ac02f14414e"/>
    <p:sldId xmlns:r="http://schemas.openxmlformats.org/officeDocument/2006/relationships" id="260" r:id="Rbfc62be9d6ea452b"/>
    <p:sldId xmlns:r="http://schemas.openxmlformats.org/officeDocument/2006/relationships" id="261" r:id="R7544f8924b8c4ce8"/>
    <p:sldId xmlns:r="http://schemas.openxmlformats.org/officeDocument/2006/relationships" id="262" r:id="Rbabf6d2cea0e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c72253cbb44b7" /><Relationship Type="http://schemas.openxmlformats.org/officeDocument/2006/relationships/slide" Target="/ppt/slides/slide1.xml" Id="R78f6f4e38f224cd1" /><Relationship Type="http://schemas.openxmlformats.org/officeDocument/2006/relationships/slide" Target="/ppt/slides/slide2.xml" Id="R53d77b9185c24d08" /><Relationship Type="http://schemas.openxmlformats.org/officeDocument/2006/relationships/slide" Target="/ppt/slides/slide3.xml" Id="R209aaf65e03b457c" /><Relationship Type="http://schemas.openxmlformats.org/officeDocument/2006/relationships/slide" Target="/ppt/slides/slide4.xml" Id="R48288ac02f14414e" /><Relationship Type="http://schemas.openxmlformats.org/officeDocument/2006/relationships/slide" Target="/ppt/slides/slide5.xml" Id="Rbfc62be9d6ea452b" /><Relationship Type="http://schemas.openxmlformats.org/officeDocument/2006/relationships/slide" Target="/ppt/slides/slide6.xml" Id="R7544f8924b8c4ce8" /><Relationship Type="http://schemas.openxmlformats.org/officeDocument/2006/relationships/slide" Target="/ppt/slides/slide7.xml" Id="Rbabf6d2cea0e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7df1822b8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2628cc2254ad4" /><Relationship Type="http://schemas.openxmlformats.org/officeDocument/2006/relationships/theme" Target="/ppt/slideMasters/theme/theme1.xml" Id="R89e5575a692c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2628cc2254a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429dd348d4e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210b57c48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4c8ef95f1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0e17b49fc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5321dc627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44cfe1ba48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e1e69d0b34c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SERVICEBRYGGA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SERVICEBRYGGA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24 448 604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41 852 744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SERVICEBRYGGA AS</a:t>
            </a:r>
          </a:p>
        </p:txBody>
      </p:sp>
    </p:spTree>
  </p:cSld>
  <p:clrMapOvr>
    <a:masterClrMapping xmlns:a="http://schemas.openxmlformats.org/drawingml/2006/main"/>
  </p:clrMapOvr>
</p:sld>
</file>