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a9158f545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c221aa894408e"/>
  </p:sldMasterIdLst>
  <p:sldIdLst>
    <p:sldId xmlns:r="http://schemas.openxmlformats.org/officeDocument/2006/relationships" id="256" r:id="R85bcc82ee2d94d33"/>
    <p:sldId xmlns:r="http://schemas.openxmlformats.org/officeDocument/2006/relationships" id="257" r:id="Rf003eb25edce4c8c"/>
    <p:sldId xmlns:r="http://schemas.openxmlformats.org/officeDocument/2006/relationships" id="258" r:id="R4eed12d1d709459d"/>
    <p:sldId xmlns:r="http://schemas.openxmlformats.org/officeDocument/2006/relationships" id="259" r:id="Rd1f774b2ee9041ee"/>
    <p:sldId xmlns:r="http://schemas.openxmlformats.org/officeDocument/2006/relationships" id="260" r:id="R3e1c6f6b70014f34"/>
    <p:sldId xmlns:r="http://schemas.openxmlformats.org/officeDocument/2006/relationships" id="261" r:id="R25e5d3cfb976467d"/>
    <p:sldId xmlns:r="http://schemas.openxmlformats.org/officeDocument/2006/relationships" id="262" r:id="Rfed406a49375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c221aa894408e" /><Relationship Type="http://schemas.openxmlformats.org/officeDocument/2006/relationships/slide" Target="/ppt/slides/slide1.xml" Id="R85bcc82ee2d94d33" /><Relationship Type="http://schemas.openxmlformats.org/officeDocument/2006/relationships/slide" Target="/ppt/slides/slide2.xml" Id="Rf003eb25edce4c8c" /><Relationship Type="http://schemas.openxmlformats.org/officeDocument/2006/relationships/slide" Target="/ppt/slides/slide3.xml" Id="R4eed12d1d709459d" /><Relationship Type="http://schemas.openxmlformats.org/officeDocument/2006/relationships/slide" Target="/ppt/slides/slide4.xml" Id="Rd1f774b2ee9041ee" /><Relationship Type="http://schemas.openxmlformats.org/officeDocument/2006/relationships/slide" Target="/ppt/slides/slide5.xml" Id="R3e1c6f6b70014f34" /><Relationship Type="http://schemas.openxmlformats.org/officeDocument/2006/relationships/slide" Target="/ppt/slides/slide6.xml" Id="R25e5d3cfb976467d" /><Relationship Type="http://schemas.openxmlformats.org/officeDocument/2006/relationships/slide" Target="/ppt/slides/slide7.xml" Id="Rfed406a49375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8b309016f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ccadbbfc445d3" /><Relationship Type="http://schemas.openxmlformats.org/officeDocument/2006/relationships/theme" Target="/ppt/slideMasters/theme/theme1.xml" Id="Rf957c8936a7e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ccadbbfc4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96270cb5b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b45dcea91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b0167d77a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65aaf133340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01c4e44d2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4581b85a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8e440114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JØRGEN BUVIK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