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5208d2a43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ac33cffdb4147"/>
  </p:sldMasterIdLst>
  <p:sldIdLst>
    <p:sldId xmlns:r="http://schemas.openxmlformats.org/officeDocument/2006/relationships" id="256" r:id="Re1db9ad92b664e29"/>
    <p:sldId xmlns:r="http://schemas.openxmlformats.org/officeDocument/2006/relationships" id="257" r:id="R9918e17e13a844f6"/>
    <p:sldId xmlns:r="http://schemas.openxmlformats.org/officeDocument/2006/relationships" id="258" r:id="R7335c7a8572e4083"/>
    <p:sldId xmlns:r="http://schemas.openxmlformats.org/officeDocument/2006/relationships" id="259" r:id="R7c47b7422f954f65"/>
    <p:sldId xmlns:r="http://schemas.openxmlformats.org/officeDocument/2006/relationships" id="260" r:id="Rf516cb0a06e545f2"/>
    <p:sldId xmlns:r="http://schemas.openxmlformats.org/officeDocument/2006/relationships" id="261" r:id="Rc6911fab34fa4f29"/>
    <p:sldId xmlns:r="http://schemas.openxmlformats.org/officeDocument/2006/relationships" id="262" r:id="R8fa006689eac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c33cffdb4147" /><Relationship Type="http://schemas.openxmlformats.org/officeDocument/2006/relationships/slide" Target="/ppt/slides/slide1.xml" Id="Re1db9ad92b664e29" /><Relationship Type="http://schemas.openxmlformats.org/officeDocument/2006/relationships/slide" Target="/ppt/slides/slide2.xml" Id="R9918e17e13a844f6" /><Relationship Type="http://schemas.openxmlformats.org/officeDocument/2006/relationships/slide" Target="/ppt/slides/slide3.xml" Id="R7335c7a8572e4083" /><Relationship Type="http://schemas.openxmlformats.org/officeDocument/2006/relationships/slide" Target="/ppt/slides/slide4.xml" Id="R7c47b7422f954f65" /><Relationship Type="http://schemas.openxmlformats.org/officeDocument/2006/relationships/slide" Target="/ppt/slides/slide5.xml" Id="Rf516cb0a06e545f2" /><Relationship Type="http://schemas.openxmlformats.org/officeDocument/2006/relationships/slide" Target="/ppt/slides/slide6.xml" Id="Rc6911fab34fa4f29" /><Relationship Type="http://schemas.openxmlformats.org/officeDocument/2006/relationships/slide" Target="/ppt/slides/slide7.xml" Id="R8fa006689eac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d0b35e9ae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0127c4fb48bd" /><Relationship Type="http://schemas.openxmlformats.org/officeDocument/2006/relationships/theme" Target="/ppt/slideMasters/theme/theme1.xml" Id="R43f62a57da19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40127c4fb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3bfa8d3f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01b77e1e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a7f3445d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0d046c29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322cada81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e6488256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44dec3b6e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BJØRKAN 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MARIE RØTTUM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