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5167a7f3b3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71753b3154b4d"/>
  </p:sldMasterIdLst>
  <p:sldIdLst>
    <p:sldId xmlns:r="http://schemas.openxmlformats.org/officeDocument/2006/relationships" id="256" r:id="R63c74bb2b7fa4a80"/>
    <p:sldId xmlns:r="http://schemas.openxmlformats.org/officeDocument/2006/relationships" id="257" r:id="R9c102b14be3d4406"/>
    <p:sldId xmlns:r="http://schemas.openxmlformats.org/officeDocument/2006/relationships" id="258" r:id="Rb50fef0cb88f4b6c"/>
    <p:sldId xmlns:r="http://schemas.openxmlformats.org/officeDocument/2006/relationships" id="259" r:id="R0f71c20f04e648d7"/>
    <p:sldId xmlns:r="http://schemas.openxmlformats.org/officeDocument/2006/relationships" id="260" r:id="R456e55eba8404a69"/>
    <p:sldId xmlns:r="http://schemas.openxmlformats.org/officeDocument/2006/relationships" id="261" r:id="Ra69fbd838a224581"/>
    <p:sldId xmlns:r="http://schemas.openxmlformats.org/officeDocument/2006/relationships" id="262" r:id="R7a36305d2190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71753b3154b4d" /><Relationship Type="http://schemas.openxmlformats.org/officeDocument/2006/relationships/slide" Target="/ppt/slides/slide1.xml" Id="R63c74bb2b7fa4a80" /><Relationship Type="http://schemas.openxmlformats.org/officeDocument/2006/relationships/slide" Target="/ppt/slides/slide2.xml" Id="R9c102b14be3d4406" /><Relationship Type="http://schemas.openxmlformats.org/officeDocument/2006/relationships/slide" Target="/ppt/slides/slide3.xml" Id="Rb50fef0cb88f4b6c" /><Relationship Type="http://schemas.openxmlformats.org/officeDocument/2006/relationships/slide" Target="/ppt/slides/slide4.xml" Id="R0f71c20f04e648d7" /><Relationship Type="http://schemas.openxmlformats.org/officeDocument/2006/relationships/slide" Target="/ppt/slides/slide5.xml" Id="R456e55eba8404a69" /><Relationship Type="http://schemas.openxmlformats.org/officeDocument/2006/relationships/slide" Target="/ppt/slides/slide6.xml" Id="Ra69fbd838a224581" /><Relationship Type="http://schemas.openxmlformats.org/officeDocument/2006/relationships/slide" Target="/ppt/slides/slide7.xml" Id="R7a36305d2190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f24e6f58a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b6970b4eb47b4" /><Relationship Type="http://schemas.openxmlformats.org/officeDocument/2006/relationships/theme" Target="/ppt/slideMasters/theme/theme1.xml" Id="Rb366892aa1a6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0b6970b4eb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6a7242a6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8dd7b590345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edf6a1121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c49ddfb7a45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43297f2c4e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a9343f9ab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787fd157e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WEPE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WEPE REGNSKAP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53 394 697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6 681 310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5 698 847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22 073 971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AURSKOG SPAREBANK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MOEN LYSAKER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KRISTIN HAUGERUD NESS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NESS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AASTAD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41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976 095 057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