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fd42a4e25d41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a6c3ec248b4d0d"/>
  </p:sldMasterIdLst>
  <p:sldIdLst>
    <p:sldId xmlns:r="http://schemas.openxmlformats.org/officeDocument/2006/relationships" id="256" r:id="Ra1d2063d965b4c7e"/>
    <p:sldId xmlns:r="http://schemas.openxmlformats.org/officeDocument/2006/relationships" id="257" r:id="R66cbe706865c4f59"/>
    <p:sldId xmlns:r="http://schemas.openxmlformats.org/officeDocument/2006/relationships" id="258" r:id="Rdf44de5c5b204a39"/>
    <p:sldId xmlns:r="http://schemas.openxmlformats.org/officeDocument/2006/relationships" id="259" r:id="R979d092c8d2d49a5"/>
    <p:sldId xmlns:r="http://schemas.openxmlformats.org/officeDocument/2006/relationships" id="260" r:id="R5fa8aa59dffa4f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a6c3ec248b4d0d" /><Relationship Type="http://schemas.openxmlformats.org/officeDocument/2006/relationships/slide" Target="/ppt/slides/slide1.xml" Id="Ra1d2063d965b4c7e" /><Relationship Type="http://schemas.openxmlformats.org/officeDocument/2006/relationships/slide" Target="/ppt/slides/slide2.xml" Id="R66cbe706865c4f59" /><Relationship Type="http://schemas.openxmlformats.org/officeDocument/2006/relationships/slide" Target="/ppt/slides/slide3.xml" Id="Rdf44de5c5b204a39" /><Relationship Type="http://schemas.openxmlformats.org/officeDocument/2006/relationships/slide" Target="/ppt/slides/slide4.xml" Id="R979d092c8d2d49a5" /><Relationship Type="http://schemas.openxmlformats.org/officeDocument/2006/relationships/slide" Target="/ppt/slides/slide5.xml" Id="R5fa8aa59dffa4f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6a7846b2254e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4cb48fe5aa43ec" /><Relationship Type="http://schemas.openxmlformats.org/officeDocument/2006/relationships/theme" Target="/ppt/slideMasters/theme/theme1.xml" Id="Refaaa4dbffcd40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4cb48fe5aa43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bb6b5312d74d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1860140a564f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a35d8ed44541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408d15582d4b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74c2d4e06d41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NEDSTRAND BYGDEUNGDOMSLAG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NEDSTRAND BYGDEUNGDOMSLAG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NEDSTRAND BYGDEUNGDOMSLAG ble etablert [år] og holder til i Nedstrand.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NEDSTRAND BYGDEUNGDOMSLAG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NEDSTRAND BYGDEUNGDOMSLAG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NEDSTRAND BYGDEUNGDOMSLAG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Bygdehuset Hinderåvåg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5560 Nedstrand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976 120 140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NEDSTRAND BYGDEUNGDOMSLAG</a:t>
            </a:r>
          </a:p>
        </p:txBody>
      </p:sp>
    </p:spTree>
  </p:cSld>
  <p:clrMapOvr>
    <a:masterClrMapping xmlns:a="http://schemas.openxmlformats.org/drawingml/2006/main"/>
  </p:clrMapOvr>
</p:sld>
</file>