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c9856359db40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331644552f431c"/>
  </p:sldMasterIdLst>
  <p:sldIdLst>
    <p:sldId xmlns:r="http://schemas.openxmlformats.org/officeDocument/2006/relationships" id="256" r:id="R532aead1264f4649"/>
    <p:sldId xmlns:r="http://schemas.openxmlformats.org/officeDocument/2006/relationships" id="257" r:id="Rb56e86ff3492431c"/>
    <p:sldId xmlns:r="http://schemas.openxmlformats.org/officeDocument/2006/relationships" id="258" r:id="R694f269429914edd"/>
    <p:sldId xmlns:r="http://schemas.openxmlformats.org/officeDocument/2006/relationships" id="259" r:id="Rb79e6fc05ac6415e"/>
    <p:sldId xmlns:r="http://schemas.openxmlformats.org/officeDocument/2006/relationships" id="260" r:id="Rbfa9077b9c3b4fa2"/>
    <p:sldId xmlns:r="http://schemas.openxmlformats.org/officeDocument/2006/relationships" id="261" r:id="R4bf96583f02440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331644552f431c" /><Relationship Type="http://schemas.openxmlformats.org/officeDocument/2006/relationships/slide" Target="/ppt/slides/slide1.xml" Id="R532aead1264f4649" /><Relationship Type="http://schemas.openxmlformats.org/officeDocument/2006/relationships/slide" Target="/ppt/slides/slide2.xml" Id="Rb56e86ff3492431c" /><Relationship Type="http://schemas.openxmlformats.org/officeDocument/2006/relationships/slide" Target="/ppt/slides/slide3.xml" Id="R694f269429914edd" /><Relationship Type="http://schemas.openxmlformats.org/officeDocument/2006/relationships/slide" Target="/ppt/slides/slide4.xml" Id="Rb79e6fc05ac6415e" /><Relationship Type="http://schemas.openxmlformats.org/officeDocument/2006/relationships/slide" Target="/ppt/slides/slide5.xml" Id="Rbfa9077b9c3b4fa2" /><Relationship Type="http://schemas.openxmlformats.org/officeDocument/2006/relationships/slide" Target="/ppt/slides/slide6.xml" Id="R4bf96583f02440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fcdae0394443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3d3685da9489f" /><Relationship Type="http://schemas.openxmlformats.org/officeDocument/2006/relationships/theme" Target="/ppt/slideMasters/theme/theme1.xml" Id="R48279b0d404c43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a3d3685da948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61a2ee83242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e70157db249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d768706d743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fecf29b1d46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52c59ebe04e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bac2137834f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MEDIVERSE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Jarand Gjestland, Prestestegen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976 144 228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