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47879fc01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2b41937d64745"/>
  </p:sldMasterIdLst>
  <p:sldIdLst>
    <p:sldId xmlns:r="http://schemas.openxmlformats.org/officeDocument/2006/relationships" id="256" r:id="R0eb1311d48ce4323"/>
    <p:sldId xmlns:r="http://schemas.openxmlformats.org/officeDocument/2006/relationships" id="257" r:id="R2a91872c3c8c41c1"/>
    <p:sldId xmlns:r="http://schemas.openxmlformats.org/officeDocument/2006/relationships" id="258" r:id="Rbabc8bafb63645d6"/>
    <p:sldId xmlns:r="http://schemas.openxmlformats.org/officeDocument/2006/relationships" id="259" r:id="Rf81fcc207c3b4977"/>
    <p:sldId xmlns:r="http://schemas.openxmlformats.org/officeDocument/2006/relationships" id="260" r:id="R547bb22e339448c1"/>
    <p:sldId xmlns:r="http://schemas.openxmlformats.org/officeDocument/2006/relationships" id="261" r:id="R293f37de17014697"/>
    <p:sldId xmlns:r="http://schemas.openxmlformats.org/officeDocument/2006/relationships" id="262" r:id="R1bc3717e4d35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2b41937d64745" /><Relationship Type="http://schemas.openxmlformats.org/officeDocument/2006/relationships/slide" Target="/ppt/slides/slide1.xml" Id="R0eb1311d48ce4323" /><Relationship Type="http://schemas.openxmlformats.org/officeDocument/2006/relationships/slide" Target="/ppt/slides/slide2.xml" Id="R2a91872c3c8c41c1" /><Relationship Type="http://schemas.openxmlformats.org/officeDocument/2006/relationships/slide" Target="/ppt/slides/slide3.xml" Id="Rbabc8bafb63645d6" /><Relationship Type="http://schemas.openxmlformats.org/officeDocument/2006/relationships/slide" Target="/ppt/slides/slide4.xml" Id="Rf81fcc207c3b4977" /><Relationship Type="http://schemas.openxmlformats.org/officeDocument/2006/relationships/slide" Target="/ppt/slides/slide5.xml" Id="R547bb22e339448c1" /><Relationship Type="http://schemas.openxmlformats.org/officeDocument/2006/relationships/slide" Target="/ppt/slides/slide6.xml" Id="R293f37de17014697" /><Relationship Type="http://schemas.openxmlformats.org/officeDocument/2006/relationships/slide" Target="/ppt/slides/slide7.xml" Id="R1bc3717e4d35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cc100eaac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49e6cd10b4aa0" /><Relationship Type="http://schemas.openxmlformats.org/officeDocument/2006/relationships/theme" Target="/ppt/slideMasters/theme/theme1.xml" Id="R125c6cf23687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49e6cd10b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4c5f439d3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4c1a14bf5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6294fb84b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c9a1acea3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dc2d751894e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625e580c747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be5afad1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MEDIVERSE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−1 353 887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19 598 478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19 848 492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GJESTLAND JARAND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