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9df3a36a4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0919351d04a0c"/>
  </p:sldMasterIdLst>
  <p:sldIdLst>
    <p:sldId xmlns:r="http://schemas.openxmlformats.org/officeDocument/2006/relationships" id="256" r:id="Ra1e44797c5744fa3"/>
    <p:sldId xmlns:r="http://schemas.openxmlformats.org/officeDocument/2006/relationships" id="257" r:id="Rd41576bb8c3e4a83"/>
    <p:sldId xmlns:r="http://schemas.openxmlformats.org/officeDocument/2006/relationships" id="258" r:id="Ra5b1f6c5a4934e2e"/>
    <p:sldId xmlns:r="http://schemas.openxmlformats.org/officeDocument/2006/relationships" id="259" r:id="R2eef3741d5f64681"/>
    <p:sldId xmlns:r="http://schemas.openxmlformats.org/officeDocument/2006/relationships" id="260" r:id="Rdb2e2e4b3097458c"/>
    <p:sldId xmlns:r="http://schemas.openxmlformats.org/officeDocument/2006/relationships" id="261" r:id="R365b4989d32d4c96"/>
    <p:sldId xmlns:r="http://schemas.openxmlformats.org/officeDocument/2006/relationships" id="262" r:id="Rd137366bda2f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0919351d04a0c" /><Relationship Type="http://schemas.openxmlformats.org/officeDocument/2006/relationships/slide" Target="/ppt/slides/slide1.xml" Id="Ra1e44797c5744fa3" /><Relationship Type="http://schemas.openxmlformats.org/officeDocument/2006/relationships/slide" Target="/ppt/slides/slide2.xml" Id="Rd41576bb8c3e4a83" /><Relationship Type="http://schemas.openxmlformats.org/officeDocument/2006/relationships/slide" Target="/ppt/slides/slide3.xml" Id="Ra5b1f6c5a4934e2e" /><Relationship Type="http://schemas.openxmlformats.org/officeDocument/2006/relationships/slide" Target="/ppt/slides/slide4.xml" Id="R2eef3741d5f64681" /><Relationship Type="http://schemas.openxmlformats.org/officeDocument/2006/relationships/slide" Target="/ppt/slides/slide5.xml" Id="Rdb2e2e4b3097458c" /><Relationship Type="http://schemas.openxmlformats.org/officeDocument/2006/relationships/slide" Target="/ppt/slides/slide6.xml" Id="R365b4989d32d4c96" /><Relationship Type="http://schemas.openxmlformats.org/officeDocument/2006/relationships/slide" Target="/ppt/slides/slide7.xml" Id="Rd137366bda2f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38669f686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454ad6214cd4" /><Relationship Type="http://schemas.openxmlformats.org/officeDocument/2006/relationships/theme" Target="/ppt/slideMasters/theme/theme1.xml" Id="Rce52456f68a4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f454ad621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f3993347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d7fdf6ba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2f93047e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5568e92d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2f0d1054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66a55ec5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2d2415fb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NORDÅS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BJØRKLUND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