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439a6f0e5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badc28436469e"/>
  </p:sldMasterIdLst>
  <p:sldIdLst>
    <p:sldId xmlns:r="http://schemas.openxmlformats.org/officeDocument/2006/relationships" id="256" r:id="R779f2798712d4375"/>
    <p:sldId xmlns:r="http://schemas.openxmlformats.org/officeDocument/2006/relationships" id="257" r:id="Rba38467c9120470c"/>
    <p:sldId xmlns:r="http://schemas.openxmlformats.org/officeDocument/2006/relationships" id="258" r:id="R2dd160b69d0d41c3"/>
    <p:sldId xmlns:r="http://schemas.openxmlformats.org/officeDocument/2006/relationships" id="259" r:id="Rd71e2307ea924366"/>
    <p:sldId xmlns:r="http://schemas.openxmlformats.org/officeDocument/2006/relationships" id="260" r:id="Reb3466d05a4e479f"/>
    <p:sldId xmlns:r="http://schemas.openxmlformats.org/officeDocument/2006/relationships" id="261" r:id="R8ff0d6be978140f1"/>
    <p:sldId xmlns:r="http://schemas.openxmlformats.org/officeDocument/2006/relationships" id="262" r:id="R4d773596f14b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badc28436469e" /><Relationship Type="http://schemas.openxmlformats.org/officeDocument/2006/relationships/slide" Target="/ppt/slides/slide1.xml" Id="R779f2798712d4375" /><Relationship Type="http://schemas.openxmlformats.org/officeDocument/2006/relationships/slide" Target="/ppt/slides/slide2.xml" Id="Rba38467c9120470c" /><Relationship Type="http://schemas.openxmlformats.org/officeDocument/2006/relationships/slide" Target="/ppt/slides/slide3.xml" Id="R2dd160b69d0d41c3" /><Relationship Type="http://schemas.openxmlformats.org/officeDocument/2006/relationships/slide" Target="/ppt/slides/slide4.xml" Id="Rd71e2307ea924366" /><Relationship Type="http://schemas.openxmlformats.org/officeDocument/2006/relationships/slide" Target="/ppt/slides/slide5.xml" Id="Reb3466d05a4e479f" /><Relationship Type="http://schemas.openxmlformats.org/officeDocument/2006/relationships/slide" Target="/ppt/slides/slide6.xml" Id="R8ff0d6be978140f1" /><Relationship Type="http://schemas.openxmlformats.org/officeDocument/2006/relationships/slide" Target="/ppt/slides/slide7.xml" Id="R4d773596f14b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c4f7af684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d7dfe602c48c1" /><Relationship Type="http://schemas.openxmlformats.org/officeDocument/2006/relationships/theme" Target="/ppt/slideMasters/theme/theme1.xml" Id="Rb3429ef53043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d7dfe602c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a378e46d8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993aa5503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c71ad95a5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63cc04cee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42e81c816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bb9486aef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090694539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BRUNSBICA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BRUNSBICA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95 948 984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100 866 887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ALEXANDRA 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CARL FREDRICK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CHRISTINE N 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SCHWARTZ-BOTTEN OLE M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TINA CHRISTINE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Botten, Munthes plass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