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2463ab52cc47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33890fe1d84e82"/>
  </p:sldMasterIdLst>
  <p:sldIdLst>
    <p:sldId xmlns:r="http://schemas.openxmlformats.org/officeDocument/2006/relationships" id="256" r:id="R66130cf9385a4fce"/>
    <p:sldId xmlns:r="http://schemas.openxmlformats.org/officeDocument/2006/relationships" id="257" r:id="Rd9a4fbe7329f4077"/>
    <p:sldId xmlns:r="http://schemas.openxmlformats.org/officeDocument/2006/relationships" id="258" r:id="R2344ffa514f04e71"/>
    <p:sldId xmlns:r="http://schemas.openxmlformats.org/officeDocument/2006/relationships" id="259" r:id="R046b3478fb184f63"/>
    <p:sldId xmlns:r="http://schemas.openxmlformats.org/officeDocument/2006/relationships" id="260" r:id="R6c80e2fbd91f48bc"/>
    <p:sldId xmlns:r="http://schemas.openxmlformats.org/officeDocument/2006/relationships" id="261" r:id="R6dcd208a9f294ee9"/>
    <p:sldId xmlns:r="http://schemas.openxmlformats.org/officeDocument/2006/relationships" id="262" r:id="R63a004960f7244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3890fe1d84e82" /><Relationship Type="http://schemas.openxmlformats.org/officeDocument/2006/relationships/slide" Target="/ppt/slides/slide1.xml" Id="R66130cf9385a4fce" /><Relationship Type="http://schemas.openxmlformats.org/officeDocument/2006/relationships/slide" Target="/ppt/slides/slide2.xml" Id="Rd9a4fbe7329f4077" /><Relationship Type="http://schemas.openxmlformats.org/officeDocument/2006/relationships/slide" Target="/ppt/slides/slide3.xml" Id="R2344ffa514f04e71" /><Relationship Type="http://schemas.openxmlformats.org/officeDocument/2006/relationships/slide" Target="/ppt/slides/slide4.xml" Id="R046b3478fb184f63" /><Relationship Type="http://schemas.openxmlformats.org/officeDocument/2006/relationships/slide" Target="/ppt/slides/slide5.xml" Id="R6c80e2fbd91f48bc" /><Relationship Type="http://schemas.openxmlformats.org/officeDocument/2006/relationships/slide" Target="/ppt/slides/slide6.xml" Id="R6dcd208a9f294ee9" /><Relationship Type="http://schemas.openxmlformats.org/officeDocument/2006/relationships/slide" Target="/ppt/slides/slide7.xml" Id="R63a004960f7244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864a5cfd9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b2241264a44bc" /><Relationship Type="http://schemas.openxmlformats.org/officeDocument/2006/relationships/theme" Target="/ppt/slideMasters/theme/theme1.xml" Id="R942ad2b031ee46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b2241264a44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aad6682f8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ea45e32e14a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f600c28f84b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4139a74414a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a8440d9594b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d0be3818d4b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1bbeab8db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JÅLE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JÅLE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−10 605 568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20 265 760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20 322 575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FREDRIKSEN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FREDRIKSEN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FREDRIKSEN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FREDRIKSEN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Fredriksen, H0203, Fossbakken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976 178 556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