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291a0b7a9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919202ef8442f"/>
  </p:sldMasterIdLst>
  <p:sldIdLst>
    <p:sldId xmlns:r="http://schemas.openxmlformats.org/officeDocument/2006/relationships" id="256" r:id="Rcd878ac2c90d4316"/>
    <p:sldId xmlns:r="http://schemas.openxmlformats.org/officeDocument/2006/relationships" id="257" r:id="R3787745bcf8c4a9a"/>
    <p:sldId xmlns:r="http://schemas.openxmlformats.org/officeDocument/2006/relationships" id="258" r:id="Rbe11b95a061247f7"/>
    <p:sldId xmlns:r="http://schemas.openxmlformats.org/officeDocument/2006/relationships" id="259" r:id="Ra399e5a8dd6c4a94"/>
    <p:sldId xmlns:r="http://schemas.openxmlformats.org/officeDocument/2006/relationships" id="260" r:id="R003073bc03954663"/>
    <p:sldId xmlns:r="http://schemas.openxmlformats.org/officeDocument/2006/relationships" id="261" r:id="R6963f95c75ab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919202ef8442f" /><Relationship Type="http://schemas.openxmlformats.org/officeDocument/2006/relationships/slide" Target="/ppt/slides/slide1.xml" Id="Rcd878ac2c90d4316" /><Relationship Type="http://schemas.openxmlformats.org/officeDocument/2006/relationships/slide" Target="/ppt/slides/slide2.xml" Id="R3787745bcf8c4a9a" /><Relationship Type="http://schemas.openxmlformats.org/officeDocument/2006/relationships/slide" Target="/ppt/slides/slide3.xml" Id="Rbe11b95a061247f7" /><Relationship Type="http://schemas.openxmlformats.org/officeDocument/2006/relationships/slide" Target="/ppt/slides/slide4.xml" Id="Ra399e5a8dd6c4a94" /><Relationship Type="http://schemas.openxmlformats.org/officeDocument/2006/relationships/slide" Target="/ppt/slides/slide5.xml" Id="R003073bc03954663" /><Relationship Type="http://schemas.openxmlformats.org/officeDocument/2006/relationships/slide" Target="/ppt/slides/slide6.xml" Id="R6963f95c75ab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fa439cebd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966a4d9024b22" /><Relationship Type="http://schemas.openxmlformats.org/officeDocument/2006/relationships/theme" Target="/ppt/slideMasters/theme/theme1.xml" Id="R7f4b89b5447e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966a4d902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758790a2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f8ec2560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dfeb44b9b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5e0e8842d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042d4d15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c2d744e7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KVINNERS SANITETSFORENING ROGALAND 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KVINNERS SANITETSFORENING ROGALAND FYLKE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36 969 470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37 005 046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ramagjerde@gmail.com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rogaland.sanitetskvinnene.no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976 191 684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KVINNERS SANITETSFORENING ROGALAND FYLKE</a:t>
            </a:r>
          </a:p>
        </p:txBody>
      </p:sp>
    </p:spTree>
  </p:cSld>
  <p:clrMapOvr>
    <a:masterClrMapping xmlns:a="http://schemas.openxmlformats.org/drawingml/2006/main"/>
  </p:clrMapOvr>
</p:sld>
</file>