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3cb76747ea4f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347b4bab8e47a6"/>
  </p:sldMasterIdLst>
  <p:sldIdLst>
    <p:sldId xmlns:r="http://schemas.openxmlformats.org/officeDocument/2006/relationships" id="256" r:id="R805e05d1d91849dc"/>
    <p:sldId xmlns:r="http://schemas.openxmlformats.org/officeDocument/2006/relationships" id="257" r:id="R7edc0eeb274240dc"/>
    <p:sldId xmlns:r="http://schemas.openxmlformats.org/officeDocument/2006/relationships" id="258" r:id="R10903e0d8aa84c30"/>
    <p:sldId xmlns:r="http://schemas.openxmlformats.org/officeDocument/2006/relationships" id="259" r:id="Rfcccea5d24d44fcf"/>
    <p:sldId xmlns:r="http://schemas.openxmlformats.org/officeDocument/2006/relationships" id="260" r:id="R5cb893f151794871"/>
    <p:sldId xmlns:r="http://schemas.openxmlformats.org/officeDocument/2006/relationships" id="261" r:id="R504aba6e2beb4c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347b4bab8e47a6" /><Relationship Type="http://schemas.openxmlformats.org/officeDocument/2006/relationships/slide" Target="/ppt/slides/slide1.xml" Id="R805e05d1d91849dc" /><Relationship Type="http://schemas.openxmlformats.org/officeDocument/2006/relationships/slide" Target="/ppt/slides/slide2.xml" Id="R7edc0eeb274240dc" /><Relationship Type="http://schemas.openxmlformats.org/officeDocument/2006/relationships/slide" Target="/ppt/slides/slide3.xml" Id="R10903e0d8aa84c30" /><Relationship Type="http://schemas.openxmlformats.org/officeDocument/2006/relationships/slide" Target="/ppt/slides/slide4.xml" Id="Rfcccea5d24d44fcf" /><Relationship Type="http://schemas.openxmlformats.org/officeDocument/2006/relationships/slide" Target="/ppt/slides/slide5.xml" Id="R5cb893f151794871" /><Relationship Type="http://schemas.openxmlformats.org/officeDocument/2006/relationships/slide" Target="/ppt/slides/slide6.xml" Id="R504aba6e2beb4c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d9b71ead6a44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a1976fc474029" /><Relationship Type="http://schemas.openxmlformats.org/officeDocument/2006/relationships/theme" Target="/ppt/slideMasters/theme/theme1.xml" Id="R418a5451899f4b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8a1976fc4740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2dbd7840534f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4749c218444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56d5e764f43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6a338636f743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ab09298cbe4b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b89c45b5854f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HURLENS AGENTURFORRETNING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6460 Eidsvåg I Romsdal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73 26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976 201 639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