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97a71da8e343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a20c6f0c244221"/>
  </p:sldMasterIdLst>
  <p:sldIdLst>
    <p:sldId xmlns:r="http://schemas.openxmlformats.org/officeDocument/2006/relationships" id="256" r:id="R605dceea67a54648"/>
    <p:sldId xmlns:r="http://schemas.openxmlformats.org/officeDocument/2006/relationships" id="257" r:id="R25ecf158d6514f63"/>
    <p:sldId xmlns:r="http://schemas.openxmlformats.org/officeDocument/2006/relationships" id="258" r:id="Rdf2777b501d043b9"/>
    <p:sldId xmlns:r="http://schemas.openxmlformats.org/officeDocument/2006/relationships" id="259" r:id="R0b4cb48a1d154cb2"/>
    <p:sldId xmlns:r="http://schemas.openxmlformats.org/officeDocument/2006/relationships" id="260" r:id="R28575768a1654967"/>
    <p:sldId xmlns:r="http://schemas.openxmlformats.org/officeDocument/2006/relationships" id="261" r:id="R4bd8633d84cf4650"/>
    <p:sldId xmlns:r="http://schemas.openxmlformats.org/officeDocument/2006/relationships" id="262" r:id="R470db7166f7b4f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20c6f0c244221" /><Relationship Type="http://schemas.openxmlformats.org/officeDocument/2006/relationships/slide" Target="/ppt/slides/slide1.xml" Id="R605dceea67a54648" /><Relationship Type="http://schemas.openxmlformats.org/officeDocument/2006/relationships/slide" Target="/ppt/slides/slide2.xml" Id="R25ecf158d6514f63" /><Relationship Type="http://schemas.openxmlformats.org/officeDocument/2006/relationships/slide" Target="/ppt/slides/slide3.xml" Id="Rdf2777b501d043b9" /><Relationship Type="http://schemas.openxmlformats.org/officeDocument/2006/relationships/slide" Target="/ppt/slides/slide4.xml" Id="R0b4cb48a1d154cb2" /><Relationship Type="http://schemas.openxmlformats.org/officeDocument/2006/relationships/slide" Target="/ppt/slides/slide5.xml" Id="R28575768a1654967" /><Relationship Type="http://schemas.openxmlformats.org/officeDocument/2006/relationships/slide" Target="/ppt/slides/slide6.xml" Id="R4bd8633d84cf4650" /><Relationship Type="http://schemas.openxmlformats.org/officeDocument/2006/relationships/slide" Target="/ppt/slides/slide7.xml" Id="R470db7166f7b4f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739641e194b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d5144cd9a48d4" /><Relationship Type="http://schemas.openxmlformats.org/officeDocument/2006/relationships/theme" Target="/ppt/slideMasters/theme/theme1.xml" Id="Rb6eb29f2d8df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6d5144cd9a48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50ba8f6fd48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97c2335004b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756c9b31a4f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b8c85eb894a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b493a2db043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bf62a78564b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7bf5ed85a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