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d92b4231024a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ef32c092f64e9e"/>
  </p:sldMasterIdLst>
  <p:sldIdLst>
    <p:sldId xmlns:r="http://schemas.openxmlformats.org/officeDocument/2006/relationships" id="256" r:id="R08505b50f3344998"/>
    <p:sldId xmlns:r="http://schemas.openxmlformats.org/officeDocument/2006/relationships" id="257" r:id="R5312e787e9d64665"/>
    <p:sldId xmlns:r="http://schemas.openxmlformats.org/officeDocument/2006/relationships" id="258" r:id="R0ccc138e28eb42d9"/>
    <p:sldId xmlns:r="http://schemas.openxmlformats.org/officeDocument/2006/relationships" id="259" r:id="R78a4bbcc48234353"/>
    <p:sldId xmlns:r="http://schemas.openxmlformats.org/officeDocument/2006/relationships" id="260" r:id="Re0455de66f2d4679"/>
    <p:sldId xmlns:r="http://schemas.openxmlformats.org/officeDocument/2006/relationships" id="261" r:id="Rf77c882380d24f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ef32c092f64e9e" /><Relationship Type="http://schemas.openxmlformats.org/officeDocument/2006/relationships/slide" Target="/ppt/slides/slide1.xml" Id="R08505b50f3344998" /><Relationship Type="http://schemas.openxmlformats.org/officeDocument/2006/relationships/slide" Target="/ppt/slides/slide2.xml" Id="R5312e787e9d64665" /><Relationship Type="http://schemas.openxmlformats.org/officeDocument/2006/relationships/slide" Target="/ppt/slides/slide3.xml" Id="R0ccc138e28eb42d9" /><Relationship Type="http://schemas.openxmlformats.org/officeDocument/2006/relationships/slide" Target="/ppt/slides/slide4.xml" Id="R78a4bbcc48234353" /><Relationship Type="http://schemas.openxmlformats.org/officeDocument/2006/relationships/slide" Target="/ppt/slides/slide5.xml" Id="Re0455de66f2d4679" /><Relationship Type="http://schemas.openxmlformats.org/officeDocument/2006/relationships/slide" Target="/ppt/slides/slide6.xml" Id="Rf77c882380d24f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8568c52eb241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04e099cb594e8f" /><Relationship Type="http://schemas.openxmlformats.org/officeDocument/2006/relationships/theme" Target="/ppt/slideMasters/theme/theme1.xml" Id="R11a1801a692044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04e099cb594e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26e476974947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36ec9a8df546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ed6d643d844e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902f0386d49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847b6e20974f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be545ceb845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TYSNES INDUSTRI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Hollekjevegen 153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5685 Uggdal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43 16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postmaster@tias.no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www.tias.no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976 216 598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INDUSTRI AS</a:t>
            </a:r>
          </a:p>
        </p:txBody>
      </p:sp>
    </p:spTree>
  </p:cSld>
  <p:clrMapOvr>
    <a:masterClrMapping xmlns:a="http://schemas.openxmlformats.org/drawingml/2006/main"/>
  </p:clrMapOvr>
</p:sld>
</file>