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fa5fffcf1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f1794805e48db"/>
  </p:sldMasterIdLst>
  <p:sldIdLst>
    <p:sldId xmlns:r="http://schemas.openxmlformats.org/officeDocument/2006/relationships" id="256" r:id="R99ca6cfd41e94615"/>
    <p:sldId xmlns:r="http://schemas.openxmlformats.org/officeDocument/2006/relationships" id="257" r:id="R8d23455c90f247ba"/>
    <p:sldId xmlns:r="http://schemas.openxmlformats.org/officeDocument/2006/relationships" id="258" r:id="R2b6047ab391a4508"/>
    <p:sldId xmlns:r="http://schemas.openxmlformats.org/officeDocument/2006/relationships" id="259" r:id="R6636d6b33c8348e6"/>
    <p:sldId xmlns:r="http://schemas.openxmlformats.org/officeDocument/2006/relationships" id="260" r:id="Ra27b8799cfa14df2"/>
    <p:sldId xmlns:r="http://schemas.openxmlformats.org/officeDocument/2006/relationships" id="261" r:id="R6260929b9afe42e2"/>
    <p:sldId xmlns:r="http://schemas.openxmlformats.org/officeDocument/2006/relationships" id="262" r:id="Raf02990d8f2d40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f1794805e48db" /><Relationship Type="http://schemas.openxmlformats.org/officeDocument/2006/relationships/slide" Target="/ppt/slides/slide1.xml" Id="R99ca6cfd41e94615" /><Relationship Type="http://schemas.openxmlformats.org/officeDocument/2006/relationships/slide" Target="/ppt/slides/slide2.xml" Id="R8d23455c90f247ba" /><Relationship Type="http://schemas.openxmlformats.org/officeDocument/2006/relationships/slide" Target="/ppt/slides/slide3.xml" Id="R2b6047ab391a4508" /><Relationship Type="http://schemas.openxmlformats.org/officeDocument/2006/relationships/slide" Target="/ppt/slides/slide4.xml" Id="R6636d6b33c8348e6" /><Relationship Type="http://schemas.openxmlformats.org/officeDocument/2006/relationships/slide" Target="/ppt/slides/slide5.xml" Id="Ra27b8799cfa14df2" /><Relationship Type="http://schemas.openxmlformats.org/officeDocument/2006/relationships/slide" Target="/ppt/slides/slide6.xml" Id="R6260929b9afe42e2" /><Relationship Type="http://schemas.openxmlformats.org/officeDocument/2006/relationships/slide" Target="/ppt/slides/slide7.xml" Id="Raf02990d8f2d40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48bf05fff4e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ac67c0c674de6" /><Relationship Type="http://schemas.openxmlformats.org/officeDocument/2006/relationships/theme" Target="/ppt/slideMasters/theme/theme1.xml" Id="R198e21382b8746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ac67c0c67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782d657274a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bab5a480e41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d750042ec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954bca83f44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371bfa83e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d790e31ba48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659457d9144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FLOM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59 037 343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1 463 264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19 861 871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28 551 216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FLOM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Drangedalsveien 3285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976 218 582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FLOM AS</a:t>
            </a:r>
          </a:p>
        </p:txBody>
      </p:sp>
    </p:spTree>
  </p:cSld>
  <p:clrMapOvr>
    <a:masterClrMapping xmlns:a="http://schemas.openxmlformats.org/drawingml/2006/main"/>
  </p:clrMapOvr>
</p:sld>
</file>