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bca7d8b92d4d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08fc0dad9544d6"/>
  </p:sldMasterIdLst>
  <p:sldIdLst>
    <p:sldId xmlns:r="http://schemas.openxmlformats.org/officeDocument/2006/relationships" id="256" r:id="R58f2e634e04d499c"/>
    <p:sldId xmlns:r="http://schemas.openxmlformats.org/officeDocument/2006/relationships" id="257" r:id="R15a5c7d95d7f47dd"/>
    <p:sldId xmlns:r="http://schemas.openxmlformats.org/officeDocument/2006/relationships" id="258" r:id="R5b29960d0d9d4df7"/>
    <p:sldId xmlns:r="http://schemas.openxmlformats.org/officeDocument/2006/relationships" id="259" r:id="Rf44e8b231ccb4fa4"/>
    <p:sldId xmlns:r="http://schemas.openxmlformats.org/officeDocument/2006/relationships" id="260" r:id="Re22b85d74f204e07"/>
    <p:sldId xmlns:r="http://schemas.openxmlformats.org/officeDocument/2006/relationships" id="261" r:id="R70a8121751cd4e64"/>
    <p:sldId xmlns:r="http://schemas.openxmlformats.org/officeDocument/2006/relationships" id="262" r:id="R4a350d3c8dc648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8fc0dad9544d6" /><Relationship Type="http://schemas.openxmlformats.org/officeDocument/2006/relationships/slide" Target="/ppt/slides/slide1.xml" Id="R58f2e634e04d499c" /><Relationship Type="http://schemas.openxmlformats.org/officeDocument/2006/relationships/slide" Target="/ppt/slides/slide2.xml" Id="R15a5c7d95d7f47dd" /><Relationship Type="http://schemas.openxmlformats.org/officeDocument/2006/relationships/slide" Target="/ppt/slides/slide3.xml" Id="R5b29960d0d9d4df7" /><Relationship Type="http://schemas.openxmlformats.org/officeDocument/2006/relationships/slide" Target="/ppt/slides/slide4.xml" Id="Rf44e8b231ccb4fa4" /><Relationship Type="http://schemas.openxmlformats.org/officeDocument/2006/relationships/slide" Target="/ppt/slides/slide5.xml" Id="Re22b85d74f204e07" /><Relationship Type="http://schemas.openxmlformats.org/officeDocument/2006/relationships/slide" Target="/ppt/slides/slide6.xml" Id="R70a8121751cd4e64" /><Relationship Type="http://schemas.openxmlformats.org/officeDocument/2006/relationships/slide" Target="/ppt/slides/slide7.xml" Id="R4a350d3c8dc648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da80f24434e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051ec17cc4594" /><Relationship Type="http://schemas.openxmlformats.org/officeDocument/2006/relationships/theme" Target="/ppt/slideMasters/theme/theme1.xml" Id="R66c9fc6687584f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b051ec17cc45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0178016e047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b9062f90044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56c95acf042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85710167349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377e95b084b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d72a255d647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77a6641f745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VEØY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16 188 968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139 938 230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140 764 809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HANS MARTINSEN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Fredriksborgveien 52B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43 12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976 218 795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