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3c8f33fed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2163da9db4647"/>
  </p:sldMasterIdLst>
  <p:sldIdLst>
    <p:sldId xmlns:r="http://schemas.openxmlformats.org/officeDocument/2006/relationships" id="256" r:id="R7ce1882a5da241ad"/>
    <p:sldId xmlns:r="http://schemas.openxmlformats.org/officeDocument/2006/relationships" id="257" r:id="Rd1365ca89e9f4004"/>
    <p:sldId xmlns:r="http://schemas.openxmlformats.org/officeDocument/2006/relationships" id="258" r:id="Rfd63aab3a1904294"/>
    <p:sldId xmlns:r="http://schemas.openxmlformats.org/officeDocument/2006/relationships" id="259" r:id="Ra943ebb47c494993"/>
    <p:sldId xmlns:r="http://schemas.openxmlformats.org/officeDocument/2006/relationships" id="260" r:id="R32a4b6fedbc04c90"/>
    <p:sldId xmlns:r="http://schemas.openxmlformats.org/officeDocument/2006/relationships" id="261" r:id="Rb067372e2922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2163da9db4647" /><Relationship Type="http://schemas.openxmlformats.org/officeDocument/2006/relationships/slide" Target="/ppt/slides/slide1.xml" Id="R7ce1882a5da241ad" /><Relationship Type="http://schemas.openxmlformats.org/officeDocument/2006/relationships/slide" Target="/ppt/slides/slide2.xml" Id="Rd1365ca89e9f4004" /><Relationship Type="http://schemas.openxmlformats.org/officeDocument/2006/relationships/slide" Target="/ppt/slides/slide3.xml" Id="Rfd63aab3a1904294" /><Relationship Type="http://schemas.openxmlformats.org/officeDocument/2006/relationships/slide" Target="/ppt/slides/slide4.xml" Id="Ra943ebb47c494993" /><Relationship Type="http://schemas.openxmlformats.org/officeDocument/2006/relationships/slide" Target="/ppt/slides/slide5.xml" Id="R32a4b6fedbc04c90" /><Relationship Type="http://schemas.openxmlformats.org/officeDocument/2006/relationships/slide" Target="/ppt/slides/slide6.xml" Id="Rb067372e2922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ae10c8edb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3304b5f04d56" /><Relationship Type="http://schemas.openxmlformats.org/officeDocument/2006/relationships/theme" Target="/ppt/slideMasters/theme/theme1.xml" Id="Re8e054a67fe5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23304b5f0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d4bd41c6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84dd8e114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2d962a056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6f8cf54db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12ad59bae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2df5cf7c4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HÅNDES MINNEFOND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HÅNDES MINNEFOND STI ble etablert [år] og holder til i Eikesdal.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1 167 445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Gudbjørg Frisvoll, Eikesdalsvegen 2241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6472 Eikesdal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41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976 222 725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