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22956ca624c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909aa5aa5747dc"/>
  </p:sldMasterIdLst>
  <p:sldIdLst>
    <p:sldId xmlns:r="http://schemas.openxmlformats.org/officeDocument/2006/relationships" id="256" r:id="R9f91bb0e2b374583"/>
    <p:sldId xmlns:r="http://schemas.openxmlformats.org/officeDocument/2006/relationships" id="257" r:id="R6f7cf223c1214882"/>
    <p:sldId xmlns:r="http://schemas.openxmlformats.org/officeDocument/2006/relationships" id="258" r:id="R2ce6568e2b0947a4"/>
    <p:sldId xmlns:r="http://schemas.openxmlformats.org/officeDocument/2006/relationships" id="259" r:id="R4ef50db29d83409b"/>
    <p:sldId xmlns:r="http://schemas.openxmlformats.org/officeDocument/2006/relationships" id="260" r:id="Rd714e107cc6d4868"/>
    <p:sldId xmlns:r="http://schemas.openxmlformats.org/officeDocument/2006/relationships" id="261" r:id="R49dca258d4d44477"/>
    <p:sldId xmlns:r="http://schemas.openxmlformats.org/officeDocument/2006/relationships" id="262" r:id="R48075d03e42b44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09aa5aa5747dc" /><Relationship Type="http://schemas.openxmlformats.org/officeDocument/2006/relationships/slide" Target="/ppt/slides/slide1.xml" Id="R9f91bb0e2b374583" /><Relationship Type="http://schemas.openxmlformats.org/officeDocument/2006/relationships/slide" Target="/ppt/slides/slide2.xml" Id="R6f7cf223c1214882" /><Relationship Type="http://schemas.openxmlformats.org/officeDocument/2006/relationships/slide" Target="/ppt/slides/slide3.xml" Id="R2ce6568e2b0947a4" /><Relationship Type="http://schemas.openxmlformats.org/officeDocument/2006/relationships/slide" Target="/ppt/slides/slide4.xml" Id="R4ef50db29d83409b" /><Relationship Type="http://schemas.openxmlformats.org/officeDocument/2006/relationships/slide" Target="/ppt/slides/slide5.xml" Id="Rd714e107cc6d4868" /><Relationship Type="http://schemas.openxmlformats.org/officeDocument/2006/relationships/slide" Target="/ppt/slides/slide6.xml" Id="R49dca258d4d44477" /><Relationship Type="http://schemas.openxmlformats.org/officeDocument/2006/relationships/slide" Target="/ppt/slides/slide7.xml" Id="R48075d03e42b44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c71d5ade444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eca02ce514504" /><Relationship Type="http://schemas.openxmlformats.org/officeDocument/2006/relationships/theme" Target="/ppt/slideMasters/theme/theme1.xml" Id="Rebd0eaaee7af46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2eca02ce5145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fe72651c64b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847a3dc9348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2b1b3967045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37e4e9ac648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0a9cde1b944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f37bd068a49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9ec0dc71346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 REGNSKAP SELBU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 REGNSKAP SELBU AS ble etablert [år] og holder til i Selbu.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12 406 605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543 031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521 777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3 639 540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6 472 298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 ØKONOMI OG HR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JOHANNESSEN  –  13,5 %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ARNE RENÅ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OLAV MOSLETH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Nestansringen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81 80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selbu@kl.no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976 228 383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REGNSKAP SELBU AS</a:t>
            </a:r>
          </a:p>
        </p:txBody>
      </p:sp>
    </p:spTree>
  </p:cSld>
  <p:clrMapOvr>
    <a:masterClrMapping xmlns:a="http://schemas.openxmlformats.org/drawingml/2006/main"/>
  </p:clrMapOvr>
</p:sld>
</file>