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2caeecc0d3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33d927d6f4c97"/>
  </p:sldMasterIdLst>
  <p:sldIdLst>
    <p:sldId xmlns:r="http://schemas.openxmlformats.org/officeDocument/2006/relationships" id="256" r:id="Re1bb28165b024fa7"/>
    <p:sldId xmlns:r="http://schemas.openxmlformats.org/officeDocument/2006/relationships" id="257" r:id="Ra4e7787edf4e4996"/>
    <p:sldId xmlns:r="http://schemas.openxmlformats.org/officeDocument/2006/relationships" id="258" r:id="R20d52721cc1a44f6"/>
    <p:sldId xmlns:r="http://schemas.openxmlformats.org/officeDocument/2006/relationships" id="259" r:id="R33c5c50b26ee41a1"/>
    <p:sldId xmlns:r="http://schemas.openxmlformats.org/officeDocument/2006/relationships" id="260" r:id="R044b6fbca7e9441a"/>
    <p:sldId xmlns:r="http://schemas.openxmlformats.org/officeDocument/2006/relationships" id="261" r:id="R9b85bd153cfb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33d927d6f4c97" /><Relationship Type="http://schemas.openxmlformats.org/officeDocument/2006/relationships/slide" Target="/ppt/slides/slide1.xml" Id="Re1bb28165b024fa7" /><Relationship Type="http://schemas.openxmlformats.org/officeDocument/2006/relationships/slide" Target="/ppt/slides/slide2.xml" Id="Ra4e7787edf4e4996" /><Relationship Type="http://schemas.openxmlformats.org/officeDocument/2006/relationships/slide" Target="/ppt/slides/slide3.xml" Id="R20d52721cc1a44f6" /><Relationship Type="http://schemas.openxmlformats.org/officeDocument/2006/relationships/slide" Target="/ppt/slides/slide4.xml" Id="R33c5c50b26ee41a1" /><Relationship Type="http://schemas.openxmlformats.org/officeDocument/2006/relationships/slide" Target="/ppt/slides/slide5.xml" Id="R044b6fbca7e9441a" /><Relationship Type="http://schemas.openxmlformats.org/officeDocument/2006/relationships/slide" Target="/ppt/slides/slide6.xml" Id="R9b85bd153cfb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ccb583053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e14b952bc44ad" /><Relationship Type="http://schemas.openxmlformats.org/officeDocument/2006/relationships/theme" Target="/ppt/slideMasters/theme/theme1.xml" Id="R18bae93028b242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e14b952bc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905d3049b4d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32fcb3d8b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5bd16fd6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05fa53c73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a526502d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a0d2c133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DELPHI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DELPHI NORGE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−12 510 409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96 457 567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873 571 838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874 764 651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www.delphi.no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976 242 556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DELPHI NORGE</a:t>
            </a:r>
          </a:p>
        </p:txBody>
      </p:sp>
    </p:spTree>
  </p:cSld>
  <p:clrMapOvr>
    <a:masterClrMapping xmlns:a="http://schemas.openxmlformats.org/drawingml/2006/main"/>
  </p:clrMapOvr>
</p:sld>
</file>