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0009c839db48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f419dc33be42d4"/>
  </p:sldMasterIdLst>
  <p:sldIdLst>
    <p:sldId xmlns:r="http://schemas.openxmlformats.org/officeDocument/2006/relationships" id="256" r:id="Rf3be952f2c0e4ee9"/>
    <p:sldId xmlns:r="http://schemas.openxmlformats.org/officeDocument/2006/relationships" id="257" r:id="R19b59fb944f74eaa"/>
    <p:sldId xmlns:r="http://schemas.openxmlformats.org/officeDocument/2006/relationships" id="258" r:id="Rbc9b88fc620b4bf2"/>
    <p:sldId xmlns:r="http://schemas.openxmlformats.org/officeDocument/2006/relationships" id="259" r:id="R119842b51d6a4b2b"/>
    <p:sldId xmlns:r="http://schemas.openxmlformats.org/officeDocument/2006/relationships" id="260" r:id="R7029772177a740ea"/>
    <p:sldId xmlns:r="http://schemas.openxmlformats.org/officeDocument/2006/relationships" id="261" r:id="R96d3ca1197654679"/>
    <p:sldId xmlns:r="http://schemas.openxmlformats.org/officeDocument/2006/relationships" id="262" r:id="R94b609bfb47945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f419dc33be42d4" /><Relationship Type="http://schemas.openxmlformats.org/officeDocument/2006/relationships/slide" Target="/ppt/slides/slide1.xml" Id="Rf3be952f2c0e4ee9" /><Relationship Type="http://schemas.openxmlformats.org/officeDocument/2006/relationships/slide" Target="/ppt/slides/slide2.xml" Id="R19b59fb944f74eaa" /><Relationship Type="http://schemas.openxmlformats.org/officeDocument/2006/relationships/slide" Target="/ppt/slides/slide3.xml" Id="Rbc9b88fc620b4bf2" /><Relationship Type="http://schemas.openxmlformats.org/officeDocument/2006/relationships/slide" Target="/ppt/slides/slide4.xml" Id="R119842b51d6a4b2b" /><Relationship Type="http://schemas.openxmlformats.org/officeDocument/2006/relationships/slide" Target="/ppt/slides/slide5.xml" Id="R7029772177a740ea" /><Relationship Type="http://schemas.openxmlformats.org/officeDocument/2006/relationships/slide" Target="/ppt/slides/slide6.xml" Id="R96d3ca1197654679" /><Relationship Type="http://schemas.openxmlformats.org/officeDocument/2006/relationships/slide" Target="/ppt/slides/slide7.xml" Id="R94b609bfb47945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26201248ca46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240a5671e490a" /><Relationship Type="http://schemas.openxmlformats.org/officeDocument/2006/relationships/theme" Target="/ppt/slideMasters/theme/theme1.xml" Id="Re59dce9d64b04f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0240a5671e49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d6e959f8347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762dd4f3045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bb9a2e7ed4c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6795d60694c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53058aed048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312af53ab44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feda4e32042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VERKSTEDVEIEN 23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23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1 310 613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863 024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796 126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5 274 736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6 317 327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Vingolfveien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976 320 972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23 AS</a:t>
            </a:r>
          </a:p>
        </p:txBody>
      </p:sp>
    </p:spTree>
  </p:cSld>
  <p:clrMapOvr>
    <a:masterClrMapping xmlns:a="http://schemas.openxmlformats.org/drawingml/2006/main"/>
  </p:clrMapOvr>
</p:sld>
</file>