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1fb36bb9a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41c498be542cc"/>
  </p:sldMasterIdLst>
  <p:sldIdLst>
    <p:sldId xmlns:r="http://schemas.openxmlformats.org/officeDocument/2006/relationships" id="256" r:id="R465f41e5edb74f55"/>
    <p:sldId xmlns:r="http://schemas.openxmlformats.org/officeDocument/2006/relationships" id="257" r:id="Rdafad65365334471"/>
    <p:sldId xmlns:r="http://schemas.openxmlformats.org/officeDocument/2006/relationships" id="258" r:id="R137a2082ba234266"/>
    <p:sldId xmlns:r="http://schemas.openxmlformats.org/officeDocument/2006/relationships" id="259" r:id="R0678d25341974fc2"/>
    <p:sldId xmlns:r="http://schemas.openxmlformats.org/officeDocument/2006/relationships" id="260" r:id="R26e94b43f13c41b6"/>
    <p:sldId xmlns:r="http://schemas.openxmlformats.org/officeDocument/2006/relationships" id="261" r:id="R86f6ff35509b4a50"/>
    <p:sldId xmlns:r="http://schemas.openxmlformats.org/officeDocument/2006/relationships" id="262" r:id="R3636f9c60cea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41c498be542cc" /><Relationship Type="http://schemas.openxmlformats.org/officeDocument/2006/relationships/slide" Target="/ppt/slides/slide1.xml" Id="R465f41e5edb74f55" /><Relationship Type="http://schemas.openxmlformats.org/officeDocument/2006/relationships/slide" Target="/ppt/slides/slide2.xml" Id="Rdafad65365334471" /><Relationship Type="http://schemas.openxmlformats.org/officeDocument/2006/relationships/slide" Target="/ppt/slides/slide3.xml" Id="R137a2082ba234266" /><Relationship Type="http://schemas.openxmlformats.org/officeDocument/2006/relationships/slide" Target="/ppt/slides/slide4.xml" Id="R0678d25341974fc2" /><Relationship Type="http://schemas.openxmlformats.org/officeDocument/2006/relationships/slide" Target="/ppt/slides/slide5.xml" Id="R26e94b43f13c41b6" /><Relationship Type="http://schemas.openxmlformats.org/officeDocument/2006/relationships/slide" Target="/ppt/slides/slide6.xml" Id="R86f6ff35509b4a50" /><Relationship Type="http://schemas.openxmlformats.org/officeDocument/2006/relationships/slide" Target="/ppt/slides/slide7.xml" Id="R3636f9c60cea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077e975c2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8bacf658746d9" /><Relationship Type="http://schemas.openxmlformats.org/officeDocument/2006/relationships/theme" Target="/ppt/slideMasters/theme/theme1.xml" Id="Radcd12dae0a7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8bacf6587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506c5a3f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b892708c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920e94eb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538846d0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280adce4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96582d51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f5e20bbb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10 853 399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93 837 696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 INVEST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GROUP INVEST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