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167364b6674b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8c76d5d84a4e74"/>
  </p:sldMasterIdLst>
  <p:sldIdLst>
    <p:sldId xmlns:r="http://schemas.openxmlformats.org/officeDocument/2006/relationships" id="256" r:id="R612756a0d1f6481e"/>
    <p:sldId xmlns:r="http://schemas.openxmlformats.org/officeDocument/2006/relationships" id="257" r:id="Raece7e87b97e428b"/>
    <p:sldId xmlns:r="http://schemas.openxmlformats.org/officeDocument/2006/relationships" id="258" r:id="R5004006b2e714e0c"/>
    <p:sldId xmlns:r="http://schemas.openxmlformats.org/officeDocument/2006/relationships" id="259" r:id="Rbd1db0e258cf4b58"/>
    <p:sldId xmlns:r="http://schemas.openxmlformats.org/officeDocument/2006/relationships" id="260" r:id="Rcc1ffcfb12124785"/>
    <p:sldId xmlns:r="http://schemas.openxmlformats.org/officeDocument/2006/relationships" id="261" r:id="R7cfc54a829f34028"/>
    <p:sldId xmlns:r="http://schemas.openxmlformats.org/officeDocument/2006/relationships" id="262" r:id="R8ae5b241ccd1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8c76d5d84a4e74" /><Relationship Type="http://schemas.openxmlformats.org/officeDocument/2006/relationships/slide" Target="/ppt/slides/slide1.xml" Id="R612756a0d1f6481e" /><Relationship Type="http://schemas.openxmlformats.org/officeDocument/2006/relationships/slide" Target="/ppt/slides/slide2.xml" Id="Raece7e87b97e428b" /><Relationship Type="http://schemas.openxmlformats.org/officeDocument/2006/relationships/slide" Target="/ppt/slides/slide3.xml" Id="R5004006b2e714e0c" /><Relationship Type="http://schemas.openxmlformats.org/officeDocument/2006/relationships/slide" Target="/ppt/slides/slide4.xml" Id="Rbd1db0e258cf4b58" /><Relationship Type="http://schemas.openxmlformats.org/officeDocument/2006/relationships/slide" Target="/ppt/slides/slide5.xml" Id="Rcc1ffcfb12124785" /><Relationship Type="http://schemas.openxmlformats.org/officeDocument/2006/relationships/slide" Target="/ppt/slides/slide6.xml" Id="R7cfc54a829f34028" /><Relationship Type="http://schemas.openxmlformats.org/officeDocument/2006/relationships/slide" Target="/ppt/slides/slide7.xml" Id="R8ae5b241ccd1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0593c3b9a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513aa4ff64b29" /><Relationship Type="http://schemas.openxmlformats.org/officeDocument/2006/relationships/theme" Target="/ppt/slideMasters/theme/theme1.xml" Id="R44d41c63c14243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513aa4ff64b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99e2b85d0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03abcced64e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8af52a44e41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9c163e368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a465e88c7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9e60f4b7a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5c9c8af8248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