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0d3e6b5c8048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8f9ec97c834a24"/>
  </p:sldMasterIdLst>
  <p:sldIdLst>
    <p:sldId xmlns:r="http://schemas.openxmlformats.org/officeDocument/2006/relationships" id="256" r:id="Rc55f136bd2a84324"/>
    <p:sldId xmlns:r="http://schemas.openxmlformats.org/officeDocument/2006/relationships" id="257" r:id="Rca3e0ea3110e4a1c"/>
    <p:sldId xmlns:r="http://schemas.openxmlformats.org/officeDocument/2006/relationships" id="258" r:id="R301679022a5e4e65"/>
    <p:sldId xmlns:r="http://schemas.openxmlformats.org/officeDocument/2006/relationships" id="259" r:id="R9070774216ce4174"/>
    <p:sldId xmlns:r="http://schemas.openxmlformats.org/officeDocument/2006/relationships" id="260" r:id="R366b30143906408a"/>
    <p:sldId xmlns:r="http://schemas.openxmlformats.org/officeDocument/2006/relationships" id="261" r:id="R0853d244a7804662"/>
    <p:sldId xmlns:r="http://schemas.openxmlformats.org/officeDocument/2006/relationships" id="262" r:id="Rc859b78f463849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f9ec97c834a24" /><Relationship Type="http://schemas.openxmlformats.org/officeDocument/2006/relationships/slide" Target="/ppt/slides/slide1.xml" Id="Rc55f136bd2a84324" /><Relationship Type="http://schemas.openxmlformats.org/officeDocument/2006/relationships/slide" Target="/ppt/slides/slide2.xml" Id="Rca3e0ea3110e4a1c" /><Relationship Type="http://schemas.openxmlformats.org/officeDocument/2006/relationships/slide" Target="/ppt/slides/slide3.xml" Id="R301679022a5e4e65" /><Relationship Type="http://schemas.openxmlformats.org/officeDocument/2006/relationships/slide" Target="/ppt/slides/slide4.xml" Id="R9070774216ce4174" /><Relationship Type="http://schemas.openxmlformats.org/officeDocument/2006/relationships/slide" Target="/ppt/slides/slide5.xml" Id="R366b30143906408a" /><Relationship Type="http://schemas.openxmlformats.org/officeDocument/2006/relationships/slide" Target="/ppt/slides/slide6.xml" Id="R0853d244a7804662" /><Relationship Type="http://schemas.openxmlformats.org/officeDocument/2006/relationships/slide" Target="/ppt/slides/slide7.xml" Id="Rc859b78f463849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76ea17c0b4d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18899729a466e" /><Relationship Type="http://schemas.openxmlformats.org/officeDocument/2006/relationships/theme" Target="/ppt/slideMasters/theme/theme1.xml" Id="Rca96d842558d47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018899729a46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e1b34ef704e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4b8abc7fe46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4d59c02674f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d0f18a434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c131227804c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455bddf3a44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734d0d4714b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LINFRO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LINFRO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4 522 764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1 045 998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846 266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664 448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2 496 175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EP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16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post@linfro.no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976 487 494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