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d3a68a04984d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5aa84f4b94519"/>
  </p:sldMasterIdLst>
  <p:sldIdLst>
    <p:sldId xmlns:r="http://schemas.openxmlformats.org/officeDocument/2006/relationships" id="256" r:id="R69cb71cf676a45a2"/>
    <p:sldId xmlns:r="http://schemas.openxmlformats.org/officeDocument/2006/relationships" id="257" r:id="R065b3a1aad6b480f"/>
    <p:sldId xmlns:r="http://schemas.openxmlformats.org/officeDocument/2006/relationships" id="258" r:id="Rbcb5d941381648b5"/>
    <p:sldId xmlns:r="http://schemas.openxmlformats.org/officeDocument/2006/relationships" id="259" r:id="R8b08669a193f4253"/>
    <p:sldId xmlns:r="http://schemas.openxmlformats.org/officeDocument/2006/relationships" id="260" r:id="R23f6dc248cba447f"/>
    <p:sldId xmlns:r="http://schemas.openxmlformats.org/officeDocument/2006/relationships" id="261" r:id="R7eaec8d41a664bf6"/>
    <p:sldId xmlns:r="http://schemas.openxmlformats.org/officeDocument/2006/relationships" id="262" r:id="Rfdc889dac3f4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5aa84f4b94519" /><Relationship Type="http://schemas.openxmlformats.org/officeDocument/2006/relationships/slide" Target="/ppt/slides/slide1.xml" Id="R69cb71cf676a45a2" /><Relationship Type="http://schemas.openxmlformats.org/officeDocument/2006/relationships/slide" Target="/ppt/slides/slide2.xml" Id="R065b3a1aad6b480f" /><Relationship Type="http://schemas.openxmlformats.org/officeDocument/2006/relationships/slide" Target="/ppt/slides/slide3.xml" Id="Rbcb5d941381648b5" /><Relationship Type="http://schemas.openxmlformats.org/officeDocument/2006/relationships/slide" Target="/ppt/slides/slide4.xml" Id="R8b08669a193f4253" /><Relationship Type="http://schemas.openxmlformats.org/officeDocument/2006/relationships/slide" Target="/ppt/slides/slide5.xml" Id="R23f6dc248cba447f" /><Relationship Type="http://schemas.openxmlformats.org/officeDocument/2006/relationships/slide" Target="/ppt/slides/slide6.xml" Id="R7eaec8d41a664bf6" /><Relationship Type="http://schemas.openxmlformats.org/officeDocument/2006/relationships/slide" Target="/ppt/slides/slide7.xml" Id="Rfdc889dac3f4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790a5d621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3bb5150de4415" /><Relationship Type="http://schemas.openxmlformats.org/officeDocument/2006/relationships/theme" Target="/ppt/slideMasters/theme/theme1.xml" Id="R58e0f008a19d40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a3bb5150de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5745a9f48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1f008914c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d54dde71e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d3c004ec6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3b2ccd22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a359fac0f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7768cc940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TIKO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17 352 859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5 967 905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11 342 635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HAGEN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HAGEN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22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976 527 461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TIKO AS</a:t>
            </a:r>
          </a:p>
        </p:txBody>
      </p:sp>
    </p:spTree>
  </p:cSld>
  <p:clrMapOvr>
    <a:masterClrMapping xmlns:a="http://schemas.openxmlformats.org/drawingml/2006/main"/>
  </p:clrMapOvr>
</p:sld>
</file>