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624eda250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e1afb9fb344a2"/>
  </p:sldMasterIdLst>
  <p:sldIdLst>
    <p:sldId xmlns:r="http://schemas.openxmlformats.org/officeDocument/2006/relationships" id="256" r:id="R3a783eafd00b4f51"/>
    <p:sldId xmlns:r="http://schemas.openxmlformats.org/officeDocument/2006/relationships" id="257" r:id="R6a76fe4096f649e8"/>
    <p:sldId xmlns:r="http://schemas.openxmlformats.org/officeDocument/2006/relationships" id="258" r:id="R5a0c28ff6c464316"/>
    <p:sldId xmlns:r="http://schemas.openxmlformats.org/officeDocument/2006/relationships" id="259" r:id="Rbc9d8edfa3d6435e"/>
    <p:sldId xmlns:r="http://schemas.openxmlformats.org/officeDocument/2006/relationships" id="260" r:id="Rd88d1c1f56d64469"/>
    <p:sldId xmlns:r="http://schemas.openxmlformats.org/officeDocument/2006/relationships" id="261" r:id="Rd381487074ff4d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e1afb9fb344a2" /><Relationship Type="http://schemas.openxmlformats.org/officeDocument/2006/relationships/slide" Target="/ppt/slides/slide1.xml" Id="R3a783eafd00b4f51" /><Relationship Type="http://schemas.openxmlformats.org/officeDocument/2006/relationships/slide" Target="/ppt/slides/slide2.xml" Id="R6a76fe4096f649e8" /><Relationship Type="http://schemas.openxmlformats.org/officeDocument/2006/relationships/slide" Target="/ppt/slides/slide3.xml" Id="R5a0c28ff6c464316" /><Relationship Type="http://schemas.openxmlformats.org/officeDocument/2006/relationships/slide" Target="/ppt/slides/slide4.xml" Id="Rbc9d8edfa3d6435e" /><Relationship Type="http://schemas.openxmlformats.org/officeDocument/2006/relationships/slide" Target="/ppt/slides/slide5.xml" Id="Rd88d1c1f56d64469" /><Relationship Type="http://schemas.openxmlformats.org/officeDocument/2006/relationships/slide" Target="/ppt/slides/slide6.xml" Id="Rd381487074ff4d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284d30521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c99c837de421b" /><Relationship Type="http://schemas.openxmlformats.org/officeDocument/2006/relationships/theme" Target="/ppt/slideMasters/theme/theme1.xml" Id="Rcf46b1558f414f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cc99c837de42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a0d5267c943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40f4d49d2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953f34cae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e91efb50b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63fb41e3d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69590dfcb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