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090402595043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06e32240434b7c"/>
  </p:sldMasterIdLst>
  <p:sldIdLst>
    <p:sldId xmlns:r="http://schemas.openxmlformats.org/officeDocument/2006/relationships" id="256" r:id="R5b17e6a6fed14a77"/>
    <p:sldId xmlns:r="http://schemas.openxmlformats.org/officeDocument/2006/relationships" id="257" r:id="R12c00a42f3424874"/>
    <p:sldId xmlns:r="http://schemas.openxmlformats.org/officeDocument/2006/relationships" id="258" r:id="Rb43f22abf44946c2"/>
    <p:sldId xmlns:r="http://schemas.openxmlformats.org/officeDocument/2006/relationships" id="259" r:id="Rc549c53ca8ff493d"/>
    <p:sldId xmlns:r="http://schemas.openxmlformats.org/officeDocument/2006/relationships" id="260" r:id="Rfebadbcb5fc14868"/>
    <p:sldId xmlns:r="http://schemas.openxmlformats.org/officeDocument/2006/relationships" id="261" r:id="R2ca4dc484a104ae6"/>
    <p:sldId xmlns:r="http://schemas.openxmlformats.org/officeDocument/2006/relationships" id="262" r:id="R7e9efb867c684e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6e32240434b7c" /><Relationship Type="http://schemas.openxmlformats.org/officeDocument/2006/relationships/slide" Target="/ppt/slides/slide1.xml" Id="R5b17e6a6fed14a77" /><Relationship Type="http://schemas.openxmlformats.org/officeDocument/2006/relationships/slide" Target="/ppt/slides/slide2.xml" Id="R12c00a42f3424874" /><Relationship Type="http://schemas.openxmlformats.org/officeDocument/2006/relationships/slide" Target="/ppt/slides/slide3.xml" Id="Rb43f22abf44946c2" /><Relationship Type="http://schemas.openxmlformats.org/officeDocument/2006/relationships/slide" Target="/ppt/slides/slide4.xml" Id="Rc549c53ca8ff493d" /><Relationship Type="http://schemas.openxmlformats.org/officeDocument/2006/relationships/slide" Target="/ppt/slides/slide5.xml" Id="Rfebadbcb5fc14868" /><Relationship Type="http://schemas.openxmlformats.org/officeDocument/2006/relationships/slide" Target="/ppt/slides/slide6.xml" Id="R2ca4dc484a104ae6" /><Relationship Type="http://schemas.openxmlformats.org/officeDocument/2006/relationships/slide" Target="/ppt/slides/slide7.xml" Id="R7e9efb867c684e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900dd3cfef4b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f1c31bb2e4083" /><Relationship Type="http://schemas.openxmlformats.org/officeDocument/2006/relationships/theme" Target="/ppt/slideMasters/theme/theme1.xml" Id="Rad2ccd3608c845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df1c31bb2e40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c90d731794e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1a08383ba4c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9bfe20cea42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1efdef4604d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db9679eff42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b6f56d67945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7110ecdbc4c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SINKABERG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SINKABERG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SINKABERG DRIFT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SINKABERG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SINKABERG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SINKABERG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2 146 386 080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241 734 011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164 163 053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558 520 160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1 353 476 086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SINKABERG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SINKABERG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SINKABERG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39 49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post@sinkaberg-hansen.no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976 543 718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SINKABERG DRIFT AS</a:t>
            </a:r>
          </a:p>
        </p:txBody>
      </p:sp>
    </p:spTree>
  </p:cSld>
  <p:clrMapOvr>
    <a:masterClrMapping xmlns:a="http://schemas.openxmlformats.org/drawingml/2006/main"/>
  </p:clrMapOvr>
</p:sld>
</file>