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edfa4a925c4c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82bbbb8cd74a69"/>
  </p:sldMasterIdLst>
  <p:sldIdLst>
    <p:sldId xmlns:r="http://schemas.openxmlformats.org/officeDocument/2006/relationships" id="256" r:id="Rd30c6331d8f64220"/>
    <p:sldId xmlns:r="http://schemas.openxmlformats.org/officeDocument/2006/relationships" id="257" r:id="R798c2c9c5561446f"/>
    <p:sldId xmlns:r="http://schemas.openxmlformats.org/officeDocument/2006/relationships" id="258" r:id="R1ac02da20fea4bc5"/>
    <p:sldId xmlns:r="http://schemas.openxmlformats.org/officeDocument/2006/relationships" id="259" r:id="Rc0590b5caa944ad5"/>
    <p:sldId xmlns:r="http://schemas.openxmlformats.org/officeDocument/2006/relationships" id="260" r:id="Re19df984a2ec4f75"/>
    <p:sldId xmlns:r="http://schemas.openxmlformats.org/officeDocument/2006/relationships" id="261" r:id="Re4b5e1d9e1a34294"/>
    <p:sldId xmlns:r="http://schemas.openxmlformats.org/officeDocument/2006/relationships" id="262" r:id="R9aeda4bd1ec04c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82bbbb8cd74a69" /><Relationship Type="http://schemas.openxmlformats.org/officeDocument/2006/relationships/slide" Target="/ppt/slides/slide1.xml" Id="Rd30c6331d8f64220" /><Relationship Type="http://schemas.openxmlformats.org/officeDocument/2006/relationships/slide" Target="/ppt/slides/slide2.xml" Id="R798c2c9c5561446f" /><Relationship Type="http://schemas.openxmlformats.org/officeDocument/2006/relationships/slide" Target="/ppt/slides/slide3.xml" Id="R1ac02da20fea4bc5" /><Relationship Type="http://schemas.openxmlformats.org/officeDocument/2006/relationships/slide" Target="/ppt/slides/slide4.xml" Id="Rc0590b5caa944ad5" /><Relationship Type="http://schemas.openxmlformats.org/officeDocument/2006/relationships/slide" Target="/ppt/slides/slide5.xml" Id="Re19df984a2ec4f75" /><Relationship Type="http://schemas.openxmlformats.org/officeDocument/2006/relationships/slide" Target="/ppt/slides/slide6.xml" Id="Re4b5e1d9e1a34294" /><Relationship Type="http://schemas.openxmlformats.org/officeDocument/2006/relationships/slide" Target="/ppt/slides/slide7.xml" Id="R9aeda4bd1ec04c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9ace04d1194b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6d184e5b14648" /><Relationship Type="http://schemas.openxmlformats.org/officeDocument/2006/relationships/theme" Target="/ppt/slideMasters/theme/theme1.xml" Id="R9beee1fd936e46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46d184e5b146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26c8e23c1d4b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1df39e61e48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e3908587f84a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08d953c4da41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2711918ad4a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7964f40984f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cb3749f37040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LINDE MATSERVICE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 MATSERVICE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12 396 307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1 688 270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1 360 893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1 449 556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4 349 554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GITTE TERESE LINDE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MAIRE KRYDSBY LINDE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98 84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976 554 000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 MATSERVICE AS</a:t>
            </a:r>
          </a:p>
        </p:txBody>
      </p:sp>
    </p:spTree>
  </p:cSld>
  <p:clrMapOvr>
    <a:masterClrMapping xmlns:a="http://schemas.openxmlformats.org/drawingml/2006/main"/>
  </p:clrMapOvr>
</p:sld>
</file>