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5ee8ef2fd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91e227ad24be5"/>
  </p:sldMasterIdLst>
  <p:sldIdLst>
    <p:sldId xmlns:r="http://schemas.openxmlformats.org/officeDocument/2006/relationships" id="256" r:id="R119be5372b6a45cc"/>
    <p:sldId xmlns:r="http://schemas.openxmlformats.org/officeDocument/2006/relationships" id="257" r:id="R45bb3c92de894671"/>
    <p:sldId xmlns:r="http://schemas.openxmlformats.org/officeDocument/2006/relationships" id="258" r:id="R9304b0fc6d884c5a"/>
    <p:sldId xmlns:r="http://schemas.openxmlformats.org/officeDocument/2006/relationships" id="259" r:id="R7fcd2ef129164e42"/>
    <p:sldId xmlns:r="http://schemas.openxmlformats.org/officeDocument/2006/relationships" id="260" r:id="Rb436abffaecb43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91e227ad24be5" /><Relationship Type="http://schemas.openxmlformats.org/officeDocument/2006/relationships/slide" Target="/ppt/slides/slide1.xml" Id="R119be5372b6a45cc" /><Relationship Type="http://schemas.openxmlformats.org/officeDocument/2006/relationships/slide" Target="/ppt/slides/slide2.xml" Id="R45bb3c92de894671" /><Relationship Type="http://schemas.openxmlformats.org/officeDocument/2006/relationships/slide" Target="/ppt/slides/slide3.xml" Id="R9304b0fc6d884c5a" /><Relationship Type="http://schemas.openxmlformats.org/officeDocument/2006/relationships/slide" Target="/ppt/slides/slide4.xml" Id="R7fcd2ef129164e42" /><Relationship Type="http://schemas.openxmlformats.org/officeDocument/2006/relationships/slide" Target="/ppt/slides/slide5.xml" Id="Rb436abffaecb43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2807e42df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5195fc2d484f" /><Relationship Type="http://schemas.openxmlformats.org/officeDocument/2006/relationships/theme" Target="/ppt/slideMasters/theme/theme1.xml" Id="Rda8c5c2fc14c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35195fc2d48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4d05e1b6745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daaa47f2a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63ef71f1e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19e841ae749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4a9b5e95646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 AVD. 57 - NORD ROGALAND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AVD. 57 - NORD ROGALAND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AVD. 57 - NORD ROGALAND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AVD. 57 - NORD ROGALAND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AVD. 57 - NORD ROGALAND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AVD. 57 - NORD ROGALAND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71 90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avd057@fellesforbundet.org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www.avd57.no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976 555 295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 AVD. 57 - NORD ROGALAND</a:t>
            </a:r>
          </a:p>
        </p:txBody>
      </p:sp>
    </p:spTree>
  </p:cSld>
  <p:clrMapOvr>
    <a:masterClrMapping xmlns:a="http://schemas.openxmlformats.org/drawingml/2006/main"/>
  </p:clrMapOvr>
</p:sld>
</file>