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c9e738625f49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02a6b9b65e4060"/>
  </p:sldMasterIdLst>
  <p:sldIdLst>
    <p:sldId xmlns:r="http://schemas.openxmlformats.org/officeDocument/2006/relationships" id="256" r:id="Rc0e89425c2f14bbb"/>
    <p:sldId xmlns:r="http://schemas.openxmlformats.org/officeDocument/2006/relationships" id="257" r:id="R9f1b847de8ee448d"/>
    <p:sldId xmlns:r="http://schemas.openxmlformats.org/officeDocument/2006/relationships" id="258" r:id="R062a910973404156"/>
    <p:sldId xmlns:r="http://schemas.openxmlformats.org/officeDocument/2006/relationships" id="259" r:id="Raebe2816049549f9"/>
    <p:sldId xmlns:r="http://schemas.openxmlformats.org/officeDocument/2006/relationships" id="260" r:id="Rd029706ac2094b86"/>
    <p:sldId xmlns:r="http://schemas.openxmlformats.org/officeDocument/2006/relationships" id="261" r:id="Rc14739ec88e04c5a"/>
    <p:sldId xmlns:r="http://schemas.openxmlformats.org/officeDocument/2006/relationships" id="262" r:id="Rfafb430dc45245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02a6b9b65e4060" /><Relationship Type="http://schemas.openxmlformats.org/officeDocument/2006/relationships/slide" Target="/ppt/slides/slide1.xml" Id="Rc0e89425c2f14bbb" /><Relationship Type="http://schemas.openxmlformats.org/officeDocument/2006/relationships/slide" Target="/ppt/slides/slide2.xml" Id="R9f1b847de8ee448d" /><Relationship Type="http://schemas.openxmlformats.org/officeDocument/2006/relationships/slide" Target="/ppt/slides/slide3.xml" Id="R062a910973404156" /><Relationship Type="http://schemas.openxmlformats.org/officeDocument/2006/relationships/slide" Target="/ppt/slides/slide4.xml" Id="Raebe2816049549f9" /><Relationship Type="http://schemas.openxmlformats.org/officeDocument/2006/relationships/slide" Target="/ppt/slides/slide5.xml" Id="Rd029706ac2094b86" /><Relationship Type="http://schemas.openxmlformats.org/officeDocument/2006/relationships/slide" Target="/ppt/slides/slide6.xml" Id="Rc14739ec88e04c5a" /><Relationship Type="http://schemas.openxmlformats.org/officeDocument/2006/relationships/slide" Target="/ppt/slides/slide7.xml" Id="Rfafb430dc45245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04b6799ca42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57463c34d4795" /><Relationship Type="http://schemas.openxmlformats.org/officeDocument/2006/relationships/theme" Target="/ppt/slideMasters/theme/theme1.xml" Id="R2c3dd86289ed40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f57463c34d47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1abecb2e248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033dfd35543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f1208a26344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ba2a3c38a48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4c66cf57a47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5b2d70af44f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e6f6ea0c94a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ROJA AS ble etablert [år] og holder til i Nykirke.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−384 108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6 291 255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36 501 271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37 696 013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PEDER JALLAND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JENS-FREDRIK JALLAND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GUNNAR JALLAND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JALLAND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ROJA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Føskeveien 212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3180 Nykirke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07 83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976 565 886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ROJA AS</a:t>
            </a:r>
          </a:p>
        </p:txBody>
      </p:sp>
    </p:spTree>
  </p:cSld>
  <p:clrMapOvr>
    <a:masterClrMapping xmlns:a="http://schemas.openxmlformats.org/drawingml/2006/main"/>
  </p:clrMapOvr>
</p:sld>
</file>