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d3bf4dfef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048e449b24faa"/>
  </p:sldMasterIdLst>
  <p:sldIdLst>
    <p:sldId xmlns:r="http://schemas.openxmlformats.org/officeDocument/2006/relationships" id="256" r:id="R06dd1e67ec944cdb"/>
    <p:sldId xmlns:r="http://schemas.openxmlformats.org/officeDocument/2006/relationships" id="257" r:id="R1bba930174254098"/>
    <p:sldId xmlns:r="http://schemas.openxmlformats.org/officeDocument/2006/relationships" id="258" r:id="R5c61160e3e864221"/>
    <p:sldId xmlns:r="http://schemas.openxmlformats.org/officeDocument/2006/relationships" id="259" r:id="Re5fe07e77c364c87"/>
    <p:sldId xmlns:r="http://schemas.openxmlformats.org/officeDocument/2006/relationships" id="260" r:id="R8764f23063694671"/>
    <p:sldId xmlns:r="http://schemas.openxmlformats.org/officeDocument/2006/relationships" id="261" r:id="R11e6c4d0fb7e4e7b"/>
    <p:sldId xmlns:r="http://schemas.openxmlformats.org/officeDocument/2006/relationships" id="262" r:id="R27d77fa0bf94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048e449b24faa" /><Relationship Type="http://schemas.openxmlformats.org/officeDocument/2006/relationships/slide" Target="/ppt/slides/slide1.xml" Id="R06dd1e67ec944cdb" /><Relationship Type="http://schemas.openxmlformats.org/officeDocument/2006/relationships/slide" Target="/ppt/slides/slide2.xml" Id="R1bba930174254098" /><Relationship Type="http://schemas.openxmlformats.org/officeDocument/2006/relationships/slide" Target="/ppt/slides/slide3.xml" Id="R5c61160e3e864221" /><Relationship Type="http://schemas.openxmlformats.org/officeDocument/2006/relationships/slide" Target="/ppt/slides/slide4.xml" Id="Re5fe07e77c364c87" /><Relationship Type="http://schemas.openxmlformats.org/officeDocument/2006/relationships/slide" Target="/ppt/slides/slide5.xml" Id="R8764f23063694671" /><Relationship Type="http://schemas.openxmlformats.org/officeDocument/2006/relationships/slide" Target="/ppt/slides/slide6.xml" Id="R11e6c4d0fb7e4e7b" /><Relationship Type="http://schemas.openxmlformats.org/officeDocument/2006/relationships/slide" Target="/ppt/slides/slide7.xml" Id="R27d77fa0bf94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05baae662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0f73095c741f7" /><Relationship Type="http://schemas.openxmlformats.org/officeDocument/2006/relationships/theme" Target="/ppt/slideMasters/theme/theme1.xml" Id="Rd011c19bf848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0f73095c7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ccbe03ae5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e94d63e5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806751c7c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58eefdcf9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6c41dbeba49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6ac3f0d62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d25dc6808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&amp; 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&amp; MINUS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3 420 154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firmapost@pluss-minus.no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