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1044dcf97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0a897afdb4800"/>
  </p:sldMasterIdLst>
  <p:sldIdLst>
    <p:sldId xmlns:r="http://schemas.openxmlformats.org/officeDocument/2006/relationships" id="256" r:id="R146bbe967b2f49b8"/>
    <p:sldId xmlns:r="http://schemas.openxmlformats.org/officeDocument/2006/relationships" id="257" r:id="R9cbabe4160b54f3f"/>
    <p:sldId xmlns:r="http://schemas.openxmlformats.org/officeDocument/2006/relationships" id="258" r:id="R1dbdb9d48c724b1e"/>
    <p:sldId xmlns:r="http://schemas.openxmlformats.org/officeDocument/2006/relationships" id="259" r:id="Rbeb83b1cda1a4b83"/>
    <p:sldId xmlns:r="http://schemas.openxmlformats.org/officeDocument/2006/relationships" id="260" r:id="R4effab3ef68f49e7"/>
    <p:sldId xmlns:r="http://schemas.openxmlformats.org/officeDocument/2006/relationships" id="261" r:id="R55e9b483c784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0a897afdb4800" /><Relationship Type="http://schemas.openxmlformats.org/officeDocument/2006/relationships/slide" Target="/ppt/slides/slide1.xml" Id="R146bbe967b2f49b8" /><Relationship Type="http://schemas.openxmlformats.org/officeDocument/2006/relationships/slide" Target="/ppt/slides/slide2.xml" Id="R9cbabe4160b54f3f" /><Relationship Type="http://schemas.openxmlformats.org/officeDocument/2006/relationships/slide" Target="/ppt/slides/slide3.xml" Id="R1dbdb9d48c724b1e" /><Relationship Type="http://schemas.openxmlformats.org/officeDocument/2006/relationships/slide" Target="/ppt/slides/slide4.xml" Id="Rbeb83b1cda1a4b83" /><Relationship Type="http://schemas.openxmlformats.org/officeDocument/2006/relationships/slide" Target="/ppt/slides/slide5.xml" Id="R4effab3ef68f49e7" /><Relationship Type="http://schemas.openxmlformats.org/officeDocument/2006/relationships/slide" Target="/ppt/slides/slide6.xml" Id="R55e9b483c784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c40d682ea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cb41075648bd" /><Relationship Type="http://schemas.openxmlformats.org/officeDocument/2006/relationships/theme" Target="/ppt/slideMasters/theme/theme1.xml" Id="R7a79806d0567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3cb410756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fb971cfe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8175daa1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e03515791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808dad835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402280be4f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ad27a2f2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AKSJE INNLAND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AKSJE INNLAND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399 815 464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2 648 285 511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2 651 710 969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AKSJE INNLAND</a:t>
            </a:r>
          </a:p>
        </p:txBody>
      </p:sp>
    </p:spTree>
  </p:cSld>
  <p:clrMapOvr>
    <a:masterClrMapping xmlns:a="http://schemas.openxmlformats.org/drawingml/2006/main"/>
  </p:clrMapOvr>
</p:sld>
</file>