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54abeec6a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e3e0ff7674e49"/>
  </p:sldMasterIdLst>
  <p:sldIdLst>
    <p:sldId xmlns:r="http://schemas.openxmlformats.org/officeDocument/2006/relationships" id="256" r:id="R8426a0d36f4c4b03"/>
    <p:sldId xmlns:r="http://schemas.openxmlformats.org/officeDocument/2006/relationships" id="257" r:id="R281e20c0bb714cae"/>
    <p:sldId xmlns:r="http://schemas.openxmlformats.org/officeDocument/2006/relationships" id="258" r:id="Rca9af2b1a50044e1"/>
    <p:sldId xmlns:r="http://schemas.openxmlformats.org/officeDocument/2006/relationships" id="259" r:id="R9601acdbb62946c6"/>
    <p:sldId xmlns:r="http://schemas.openxmlformats.org/officeDocument/2006/relationships" id="260" r:id="R49f5307acfa24a97"/>
    <p:sldId xmlns:r="http://schemas.openxmlformats.org/officeDocument/2006/relationships" id="261" r:id="Ra789fc1dff5e496c"/>
    <p:sldId xmlns:r="http://schemas.openxmlformats.org/officeDocument/2006/relationships" id="262" r:id="R8b7e60062e48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e3e0ff7674e49" /><Relationship Type="http://schemas.openxmlformats.org/officeDocument/2006/relationships/slide" Target="/ppt/slides/slide1.xml" Id="R8426a0d36f4c4b03" /><Relationship Type="http://schemas.openxmlformats.org/officeDocument/2006/relationships/slide" Target="/ppt/slides/slide2.xml" Id="R281e20c0bb714cae" /><Relationship Type="http://schemas.openxmlformats.org/officeDocument/2006/relationships/slide" Target="/ppt/slides/slide3.xml" Id="Rca9af2b1a50044e1" /><Relationship Type="http://schemas.openxmlformats.org/officeDocument/2006/relationships/slide" Target="/ppt/slides/slide4.xml" Id="R9601acdbb62946c6" /><Relationship Type="http://schemas.openxmlformats.org/officeDocument/2006/relationships/slide" Target="/ppt/slides/slide5.xml" Id="R49f5307acfa24a97" /><Relationship Type="http://schemas.openxmlformats.org/officeDocument/2006/relationships/slide" Target="/ppt/slides/slide6.xml" Id="Ra789fc1dff5e496c" /><Relationship Type="http://schemas.openxmlformats.org/officeDocument/2006/relationships/slide" Target="/ppt/slides/slide7.xml" Id="R8b7e60062e48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35ef7451c4c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9ab555d544239" /><Relationship Type="http://schemas.openxmlformats.org/officeDocument/2006/relationships/theme" Target="/ppt/slideMasters/theme/theme1.xml" Id="R7418855cb470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9ab555d5442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e3704e8c6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6c2d995d5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8f863790a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cfdb104ae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f383af56d4b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97911cfe846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9214ad5af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TELECONSULT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TELECONSULT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8 336 023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−1 045 612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16 287 208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44 777 608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KRISTOFFER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22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telecoas.namsos@online.no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976 593 375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TELECONSULT HOLDING AS</a:t>
            </a:r>
          </a:p>
        </p:txBody>
      </p:sp>
    </p:spTree>
  </p:cSld>
  <p:clrMapOvr>
    <a:masterClrMapping xmlns:a="http://schemas.openxmlformats.org/drawingml/2006/main"/>
  </p:clrMapOvr>
</p:sld>
</file>