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722239186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b571c4f854adb"/>
  </p:sldMasterIdLst>
  <p:sldIdLst>
    <p:sldId xmlns:r="http://schemas.openxmlformats.org/officeDocument/2006/relationships" id="256" r:id="Rb5f56566fed84a07"/>
    <p:sldId xmlns:r="http://schemas.openxmlformats.org/officeDocument/2006/relationships" id="257" r:id="R730ab5d4aef142d1"/>
    <p:sldId xmlns:r="http://schemas.openxmlformats.org/officeDocument/2006/relationships" id="258" r:id="R168f99a7d2ff4255"/>
    <p:sldId xmlns:r="http://schemas.openxmlformats.org/officeDocument/2006/relationships" id="259" r:id="Rafd71926a3bb4140"/>
    <p:sldId xmlns:r="http://schemas.openxmlformats.org/officeDocument/2006/relationships" id="260" r:id="Rdbf21970f2aa4230"/>
    <p:sldId xmlns:r="http://schemas.openxmlformats.org/officeDocument/2006/relationships" id="261" r:id="R74127ca15b9a473e"/>
    <p:sldId xmlns:r="http://schemas.openxmlformats.org/officeDocument/2006/relationships" id="262" r:id="R368c9e7a0da0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b571c4f854adb" /><Relationship Type="http://schemas.openxmlformats.org/officeDocument/2006/relationships/slide" Target="/ppt/slides/slide1.xml" Id="Rb5f56566fed84a07" /><Relationship Type="http://schemas.openxmlformats.org/officeDocument/2006/relationships/slide" Target="/ppt/slides/slide2.xml" Id="R730ab5d4aef142d1" /><Relationship Type="http://schemas.openxmlformats.org/officeDocument/2006/relationships/slide" Target="/ppt/slides/slide3.xml" Id="R168f99a7d2ff4255" /><Relationship Type="http://schemas.openxmlformats.org/officeDocument/2006/relationships/slide" Target="/ppt/slides/slide4.xml" Id="Rafd71926a3bb4140" /><Relationship Type="http://schemas.openxmlformats.org/officeDocument/2006/relationships/slide" Target="/ppt/slides/slide5.xml" Id="Rdbf21970f2aa4230" /><Relationship Type="http://schemas.openxmlformats.org/officeDocument/2006/relationships/slide" Target="/ppt/slides/slide6.xml" Id="R74127ca15b9a473e" /><Relationship Type="http://schemas.openxmlformats.org/officeDocument/2006/relationships/slide" Target="/ppt/slides/slide7.xml" Id="R368c9e7a0da0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5299c2d40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d2291898b4360" /><Relationship Type="http://schemas.openxmlformats.org/officeDocument/2006/relationships/theme" Target="/ppt/slideMasters/theme/theme1.xml" Id="R48d9e7043923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d2291898b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d19d95621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c8b59c549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381533a6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04dc83754d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18d20ee3c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9bdc51abd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475f4fc76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FØINA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8 638 816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7 930 865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10 838 539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89 054 418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92 473 001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TRIVER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DITLEF RASMUSSEN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DITLEF RASMUSSEN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Ditlef Rasmussen, Bestumveien 71C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976 729 447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