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8e11e48698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33b3bd69fd411c"/>
  </p:sldMasterIdLst>
  <p:sldIdLst>
    <p:sldId xmlns:r="http://schemas.openxmlformats.org/officeDocument/2006/relationships" id="256" r:id="Rd6a1a143d255463b"/>
    <p:sldId xmlns:r="http://schemas.openxmlformats.org/officeDocument/2006/relationships" id="257" r:id="Rda80ee370f394ed3"/>
    <p:sldId xmlns:r="http://schemas.openxmlformats.org/officeDocument/2006/relationships" id="258" r:id="R5810bae5f2384427"/>
    <p:sldId xmlns:r="http://schemas.openxmlformats.org/officeDocument/2006/relationships" id="259" r:id="R9907c8c5418a4ff9"/>
    <p:sldId xmlns:r="http://schemas.openxmlformats.org/officeDocument/2006/relationships" id="260" r:id="Re6689574d229432c"/>
    <p:sldId xmlns:r="http://schemas.openxmlformats.org/officeDocument/2006/relationships" id="261" r:id="R20bda39bd5b34508"/>
    <p:sldId xmlns:r="http://schemas.openxmlformats.org/officeDocument/2006/relationships" id="262" r:id="Rdf4d478bb02b46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3b3bd69fd411c" /><Relationship Type="http://schemas.openxmlformats.org/officeDocument/2006/relationships/slide" Target="/ppt/slides/slide1.xml" Id="Rd6a1a143d255463b" /><Relationship Type="http://schemas.openxmlformats.org/officeDocument/2006/relationships/slide" Target="/ppt/slides/slide2.xml" Id="Rda80ee370f394ed3" /><Relationship Type="http://schemas.openxmlformats.org/officeDocument/2006/relationships/slide" Target="/ppt/slides/slide3.xml" Id="R5810bae5f2384427" /><Relationship Type="http://schemas.openxmlformats.org/officeDocument/2006/relationships/slide" Target="/ppt/slides/slide4.xml" Id="R9907c8c5418a4ff9" /><Relationship Type="http://schemas.openxmlformats.org/officeDocument/2006/relationships/slide" Target="/ppt/slides/slide5.xml" Id="Re6689574d229432c" /><Relationship Type="http://schemas.openxmlformats.org/officeDocument/2006/relationships/slide" Target="/ppt/slides/slide6.xml" Id="R20bda39bd5b34508" /><Relationship Type="http://schemas.openxmlformats.org/officeDocument/2006/relationships/slide" Target="/ppt/slides/slide7.xml" Id="Rdf4d478bb02b46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2bea4fbe3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d0efd6774981" /><Relationship Type="http://schemas.openxmlformats.org/officeDocument/2006/relationships/theme" Target="/ppt/slideMasters/theme/theme1.xml" Id="R230d295265a54e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ed0efd677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b659171af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4a9af632944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8d058c194d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8773add1f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185e93643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e4731a4bd4e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38727a11f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AGILE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11 217 770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11 539 572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LOUISE ÅDLAND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ÅDLAND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GRETE ÅDLAND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Rognebærvegen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post@agilekonsult.no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976 744 438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AGILE KONSULT AS</a:t>
            </a:r>
          </a:p>
        </p:txBody>
      </p:sp>
    </p:spTree>
  </p:cSld>
  <p:clrMapOvr>
    <a:masterClrMapping xmlns:a="http://schemas.openxmlformats.org/drawingml/2006/main"/>
  </p:clrMapOvr>
</p:sld>
</file>