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e187e9d31247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0eb528c5214169"/>
  </p:sldMasterIdLst>
  <p:sldIdLst>
    <p:sldId xmlns:r="http://schemas.openxmlformats.org/officeDocument/2006/relationships" id="256" r:id="R3e2dc1298c184c1a"/>
    <p:sldId xmlns:r="http://schemas.openxmlformats.org/officeDocument/2006/relationships" id="257" r:id="Rb320e6a220dd4a81"/>
    <p:sldId xmlns:r="http://schemas.openxmlformats.org/officeDocument/2006/relationships" id="258" r:id="R552100bd76e84ede"/>
    <p:sldId xmlns:r="http://schemas.openxmlformats.org/officeDocument/2006/relationships" id="259" r:id="R793a2f5ff0c84b9f"/>
    <p:sldId xmlns:r="http://schemas.openxmlformats.org/officeDocument/2006/relationships" id="260" r:id="Rdbcf1d94a0b94a07"/>
    <p:sldId xmlns:r="http://schemas.openxmlformats.org/officeDocument/2006/relationships" id="261" r:id="Rcfe9dd8b84804a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eb528c5214169" /><Relationship Type="http://schemas.openxmlformats.org/officeDocument/2006/relationships/slide" Target="/ppt/slides/slide1.xml" Id="R3e2dc1298c184c1a" /><Relationship Type="http://schemas.openxmlformats.org/officeDocument/2006/relationships/slide" Target="/ppt/slides/slide2.xml" Id="Rb320e6a220dd4a81" /><Relationship Type="http://schemas.openxmlformats.org/officeDocument/2006/relationships/slide" Target="/ppt/slides/slide3.xml" Id="R552100bd76e84ede" /><Relationship Type="http://schemas.openxmlformats.org/officeDocument/2006/relationships/slide" Target="/ppt/slides/slide4.xml" Id="R793a2f5ff0c84b9f" /><Relationship Type="http://schemas.openxmlformats.org/officeDocument/2006/relationships/slide" Target="/ppt/slides/slide5.xml" Id="Rdbcf1d94a0b94a07" /><Relationship Type="http://schemas.openxmlformats.org/officeDocument/2006/relationships/slide" Target="/ppt/slides/slide6.xml" Id="Rcfe9dd8b84804a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6ad6544bfa4a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734e8fb9d481d" /><Relationship Type="http://schemas.openxmlformats.org/officeDocument/2006/relationships/theme" Target="/ppt/slideMasters/theme/theme1.xml" Id="R5f962f2f69704d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734e8fb9d48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7c7f7b29e49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1489d243849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27307c9cc46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0dbc52b9e44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070d4a1af4e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e823abcdd4d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CENTRUM MØBLER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CENTRUM MØBLER ANS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15 696 641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1 600 856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5 237 944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Bedehusvegen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65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976 770 064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CENTRUM MØBLER ANS</a:t>
            </a:r>
          </a:p>
        </p:txBody>
      </p:sp>
    </p:spTree>
  </p:cSld>
  <p:clrMapOvr>
    <a:masterClrMapping xmlns:a="http://schemas.openxmlformats.org/drawingml/2006/main"/>
  </p:clrMapOvr>
</p:sld>
</file>