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feac3bf3a24b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d3a3c282ff4ae2"/>
  </p:sldMasterIdLst>
  <p:sldIdLst>
    <p:sldId xmlns:r="http://schemas.openxmlformats.org/officeDocument/2006/relationships" id="256" r:id="R72d14372fc9149cf"/>
    <p:sldId xmlns:r="http://schemas.openxmlformats.org/officeDocument/2006/relationships" id="257" r:id="R1e2ebf970d304bc4"/>
    <p:sldId xmlns:r="http://schemas.openxmlformats.org/officeDocument/2006/relationships" id="258" r:id="R84951ec67f9045d2"/>
    <p:sldId xmlns:r="http://schemas.openxmlformats.org/officeDocument/2006/relationships" id="259" r:id="Rd4d819cf67ac4538"/>
    <p:sldId xmlns:r="http://schemas.openxmlformats.org/officeDocument/2006/relationships" id="260" r:id="R76272a5890ae45c7"/>
    <p:sldId xmlns:r="http://schemas.openxmlformats.org/officeDocument/2006/relationships" id="261" r:id="R779aec7beaf34af1"/>
    <p:sldId xmlns:r="http://schemas.openxmlformats.org/officeDocument/2006/relationships" id="262" r:id="R1c4f7dafe52c43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d3a3c282ff4ae2" /><Relationship Type="http://schemas.openxmlformats.org/officeDocument/2006/relationships/slide" Target="/ppt/slides/slide1.xml" Id="R72d14372fc9149cf" /><Relationship Type="http://schemas.openxmlformats.org/officeDocument/2006/relationships/slide" Target="/ppt/slides/slide2.xml" Id="R1e2ebf970d304bc4" /><Relationship Type="http://schemas.openxmlformats.org/officeDocument/2006/relationships/slide" Target="/ppt/slides/slide3.xml" Id="R84951ec67f9045d2" /><Relationship Type="http://schemas.openxmlformats.org/officeDocument/2006/relationships/slide" Target="/ppt/slides/slide4.xml" Id="Rd4d819cf67ac4538" /><Relationship Type="http://schemas.openxmlformats.org/officeDocument/2006/relationships/slide" Target="/ppt/slides/slide5.xml" Id="R76272a5890ae45c7" /><Relationship Type="http://schemas.openxmlformats.org/officeDocument/2006/relationships/slide" Target="/ppt/slides/slide6.xml" Id="R779aec7beaf34af1" /><Relationship Type="http://schemas.openxmlformats.org/officeDocument/2006/relationships/slide" Target="/ppt/slides/slide7.xml" Id="R1c4f7dafe52c43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9dbaedb9e943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220cecbea4354" /><Relationship Type="http://schemas.openxmlformats.org/officeDocument/2006/relationships/theme" Target="/ppt/slideMasters/theme/theme1.xml" Id="R24b6ef6455e548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c220cecbea43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011b860aa49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f97f674f84d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5f57e9b5c40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ac6ce17104f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7f6dfce9a45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528c3d67245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0580db09ad4d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LATHYRUS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LATHYRUS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LATHYRUS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LATHYRUS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LATHYRUS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LATHYRUS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4 151 540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16 403 903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16 923 903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LATHYRUS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LILLIN JOHANNE CATHRINE KNUDTZON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NICOLAI KNUDTZON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BRODER KNUDTZON  –  23,0 %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 BIRGITTE KNUDTZON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NICOLAI KNUDTZON  –  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CATHRINE KNUDTZON  –  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LATHYRUS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Thomas Knudtzon, Kruses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thonk10@gmail.com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976 784 073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LATHYRUS AS</a:t>
            </a:r>
          </a:p>
        </p:txBody>
      </p:sp>
    </p:spTree>
  </p:cSld>
  <p:clrMapOvr>
    <a:masterClrMapping xmlns:a="http://schemas.openxmlformats.org/drawingml/2006/main"/>
  </p:clrMapOvr>
</p:sld>
</file>