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f623e7858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29352b78a4af4"/>
  </p:sldMasterIdLst>
  <p:sldIdLst>
    <p:sldId xmlns:r="http://schemas.openxmlformats.org/officeDocument/2006/relationships" id="256" r:id="R30c60bff7e524e23"/>
    <p:sldId xmlns:r="http://schemas.openxmlformats.org/officeDocument/2006/relationships" id="257" r:id="R284bafcc52e046f0"/>
    <p:sldId xmlns:r="http://schemas.openxmlformats.org/officeDocument/2006/relationships" id="258" r:id="R176911c0e20d463c"/>
    <p:sldId xmlns:r="http://schemas.openxmlformats.org/officeDocument/2006/relationships" id="259" r:id="R19ae1a5a32de4272"/>
    <p:sldId xmlns:r="http://schemas.openxmlformats.org/officeDocument/2006/relationships" id="260" r:id="Rce648fe93cc1418b"/>
    <p:sldId xmlns:r="http://schemas.openxmlformats.org/officeDocument/2006/relationships" id="261" r:id="Rb8f2e41561284edc"/>
    <p:sldId xmlns:r="http://schemas.openxmlformats.org/officeDocument/2006/relationships" id="262" r:id="R2a145537fdc5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29352b78a4af4" /><Relationship Type="http://schemas.openxmlformats.org/officeDocument/2006/relationships/slide" Target="/ppt/slides/slide1.xml" Id="R30c60bff7e524e23" /><Relationship Type="http://schemas.openxmlformats.org/officeDocument/2006/relationships/slide" Target="/ppt/slides/slide2.xml" Id="R284bafcc52e046f0" /><Relationship Type="http://schemas.openxmlformats.org/officeDocument/2006/relationships/slide" Target="/ppt/slides/slide3.xml" Id="R176911c0e20d463c" /><Relationship Type="http://schemas.openxmlformats.org/officeDocument/2006/relationships/slide" Target="/ppt/slides/slide4.xml" Id="R19ae1a5a32de4272" /><Relationship Type="http://schemas.openxmlformats.org/officeDocument/2006/relationships/slide" Target="/ppt/slides/slide5.xml" Id="Rce648fe93cc1418b" /><Relationship Type="http://schemas.openxmlformats.org/officeDocument/2006/relationships/slide" Target="/ppt/slides/slide6.xml" Id="Rb8f2e41561284edc" /><Relationship Type="http://schemas.openxmlformats.org/officeDocument/2006/relationships/slide" Target="/ppt/slides/slide7.xml" Id="R2a145537fdc5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042473501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699fee98e4b69" /><Relationship Type="http://schemas.openxmlformats.org/officeDocument/2006/relationships/theme" Target="/ppt/slideMasters/theme/theme1.xml" Id="Re9551db4319a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699fee98e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2826f91b4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01f6f8a2c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64cdda553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6af804a18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ffcbce82c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0ed6ccad3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1a26364ea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ECORN 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ECORN CENTER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37 958 801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38 518 228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PETTERSEN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 EMILIE PETTERSEN HØIDAHL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Pettersen, Leilighet 0303, Sinsenveien 49B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20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976 851 277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CENTER AS</a:t>
            </a:r>
          </a:p>
        </p:txBody>
      </p:sp>
    </p:spTree>
  </p:cSld>
  <p:clrMapOvr>
    <a:masterClrMapping xmlns:a="http://schemas.openxmlformats.org/drawingml/2006/main"/>
  </p:clrMapOvr>
</p:sld>
</file>