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b22b052c443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89335e7b1462b"/>
  </p:sldMasterIdLst>
  <p:sldIdLst>
    <p:sldId xmlns:r="http://schemas.openxmlformats.org/officeDocument/2006/relationships" id="256" r:id="Rd5319a5f5b3747f5"/>
    <p:sldId xmlns:r="http://schemas.openxmlformats.org/officeDocument/2006/relationships" id="257" r:id="Rcb418a3c1ad344e5"/>
    <p:sldId xmlns:r="http://schemas.openxmlformats.org/officeDocument/2006/relationships" id="258" r:id="Re89c8201d9334c26"/>
    <p:sldId xmlns:r="http://schemas.openxmlformats.org/officeDocument/2006/relationships" id="259" r:id="R8a6b37ef9a8e49ee"/>
    <p:sldId xmlns:r="http://schemas.openxmlformats.org/officeDocument/2006/relationships" id="260" r:id="R2a0f7cb2937f4a50"/>
    <p:sldId xmlns:r="http://schemas.openxmlformats.org/officeDocument/2006/relationships" id="261" r:id="R363ce7b353784226"/>
    <p:sldId xmlns:r="http://schemas.openxmlformats.org/officeDocument/2006/relationships" id="262" r:id="R26cb34232d27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89335e7b1462b" /><Relationship Type="http://schemas.openxmlformats.org/officeDocument/2006/relationships/slide" Target="/ppt/slides/slide1.xml" Id="Rd5319a5f5b3747f5" /><Relationship Type="http://schemas.openxmlformats.org/officeDocument/2006/relationships/slide" Target="/ppt/slides/slide2.xml" Id="Rcb418a3c1ad344e5" /><Relationship Type="http://schemas.openxmlformats.org/officeDocument/2006/relationships/slide" Target="/ppt/slides/slide3.xml" Id="Re89c8201d9334c26" /><Relationship Type="http://schemas.openxmlformats.org/officeDocument/2006/relationships/slide" Target="/ppt/slides/slide4.xml" Id="R8a6b37ef9a8e49ee" /><Relationship Type="http://schemas.openxmlformats.org/officeDocument/2006/relationships/slide" Target="/ppt/slides/slide5.xml" Id="R2a0f7cb2937f4a50" /><Relationship Type="http://schemas.openxmlformats.org/officeDocument/2006/relationships/slide" Target="/ppt/slides/slide6.xml" Id="R363ce7b353784226" /><Relationship Type="http://schemas.openxmlformats.org/officeDocument/2006/relationships/slide" Target="/ppt/slides/slide7.xml" Id="R26cb34232d27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3e8094e3542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aabf3a4674b61" /><Relationship Type="http://schemas.openxmlformats.org/officeDocument/2006/relationships/theme" Target="/ppt/slideMasters/theme/theme1.xml" Id="R4dd7c3151be542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aabf3a467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5368249ff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5e71985c9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a6d43ea4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e24a32624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68140673c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5297d3396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eebd40d8a47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