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1c6de201a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942131512a4f3c"/>
  </p:sldMasterIdLst>
  <p:sldIdLst>
    <p:sldId xmlns:r="http://schemas.openxmlformats.org/officeDocument/2006/relationships" id="256" r:id="R30bfb47deec54ae0"/>
    <p:sldId xmlns:r="http://schemas.openxmlformats.org/officeDocument/2006/relationships" id="257" r:id="R9b521c6a64ad42d7"/>
    <p:sldId xmlns:r="http://schemas.openxmlformats.org/officeDocument/2006/relationships" id="258" r:id="Ra2432deb1fec4b85"/>
    <p:sldId xmlns:r="http://schemas.openxmlformats.org/officeDocument/2006/relationships" id="259" r:id="R378f5cda640d40d9"/>
    <p:sldId xmlns:r="http://schemas.openxmlformats.org/officeDocument/2006/relationships" id="260" r:id="R41a8d9c634e34de3"/>
    <p:sldId xmlns:r="http://schemas.openxmlformats.org/officeDocument/2006/relationships" id="261" r:id="R94d82b52f55747bf"/>
    <p:sldId xmlns:r="http://schemas.openxmlformats.org/officeDocument/2006/relationships" id="262" r:id="R5730aba40dd6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42131512a4f3c" /><Relationship Type="http://schemas.openxmlformats.org/officeDocument/2006/relationships/slide" Target="/ppt/slides/slide1.xml" Id="R30bfb47deec54ae0" /><Relationship Type="http://schemas.openxmlformats.org/officeDocument/2006/relationships/slide" Target="/ppt/slides/slide2.xml" Id="R9b521c6a64ad42d7" /><Relationship Type="http://schemas.openxmlformats.org/officeDocument/2006/relationships/slide" Target="/ppt/slides/slide3.xml" Id="Ra2432deb1fec4b85" /><Relationship Type="http://schemas.openxmlformats.org/officeDocument/2006/relationships/slide" Target="/ppt/slides/slide4.xml" Id="R378f5cda640d40d9" /><Relationship Type="http://schemas.openxmlformats.org/officeDocument/2006/relationships/slide" Target="/ppt/slides/slide5.xml" Id="R41a8d9c634e34de3" /><Relationship Type="http://schemas.openxmlformats.org/officeDocument/2006/relationships/slide" Target="/ppt/slides/slide6.xml" Id="R94d82b52f55747bf" /><Relationship Type="http://schemas.openxmlformats.org/officeDocument/2006/relationships/slide" Target="/ppt/slides/slide7.xml" Id="R5730aba40dd6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39631db06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7ba71d81240ed" /><Relationship Type="http://schemas.openxmlformats.org/officeDocument/2006/relationships/theme" Target="/ppt/slideMasters/theme/theme1.xml" Id="R5117df20b5c1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7ba71d812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868078151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43814bc1b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36faffe5e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24c297930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aec98869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59792023a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b894f14b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NORDENCIA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24 044 501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HOV-MELBYE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23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hkm@jfp.no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976 871 669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